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2"/>
  </p:notesMasterIdLst>
  <p:handoutMasterIdLst>
    <p:handoutMasterId r:id="rId43"/>
  </p:handoutMasterIdLst>
  <p:sldIdLst>
    <p:sldId id="256" r:id="rId3"/>
    <p:sldId id="264" r:id="rId4"/>
    <p:sldId id="257" r:id="rId5"/>
    <p:sldId id="265" r:id="rId6"/>
    <p:sldId id="291" r:id="rId7"/>
    <p:sldId id="316" r:id="rId8"/>
    <p:sldId id="322" r:id="rId9"/>
    <p:sldId id="325" r:id="rId10"/>
    <p:sldId id="258" r:id="rId11"/>
    <p:sldId id="317" r:id="rId12"/>
    <p:sldId id="318" r:id="rId13"/>
    <p:sldId id="259" r:id="rId14"/>
    <p:sldId id="296" r:id="rId15"/>
    <p:sldId id="286" r:id="rId16"/>
    <p:sldId id="297" r:id="rId17"/>
    <p:sldId id="260" r:id="rId18"/>
    <p:sldId id="299" r:id="rId19"/>
    <p:sldId id="300" r:id="rId20"/>
    <p:sldId id="301" r:id="rId21"/>
    <p:sldId id="315" r:id="rId22"/>
    <p:sldId id="302" r:id="rId23"/>
    <p:sldId id="303" r:id="rId24"/>
    <p:sldId id="304" r:id="rId25"/>
    <p:sldId id="305" r:id="rId26"/>
    <p:sldId id="306" r:id="rId27"/>
    <p:sldId id="307" r:id="rId28"/>
    <p:sldId id="308" r:id="rId29"/>
    <p:sldId id="310" r:id="rId30"/>
    <p:sldId id="309" r:id="rId31"/>
    <p:sldId id="311" r:id="rId32"/>
    <p:sldId id="312" r:id="rId33"/>
    <p:sldId id="313" r:id="rId34"/>
    <p:sldId id="314" r:id="rId35"/>
    <p:sldId id="319" r:id="rId36"/>
    <p:sldId id="321" r:id="rId37"/>
    <p:sldId id="324" r:id="rId38"/>
    <p:sldId id="320" r:id="rId39"/>
    <p:sldId id="323" r:id="rId40"/>
    <p:sldId id="262" r:id="rId4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90" autoAdjust="0"/>
    <p:restoredTop sz="87069"/>
  </p:normalViewPr>
  <p:slideViewPr>
    <p:cSldViewPr snapToGrid="0" snapToObjects="1">
      <p:cViewPr varScale="1">
        <p:scale>
          <a:sx n="63" d="100"/>
          <a:sy n="63" d="100"/>
        </p:scale>
        <p:origin x="312" y="7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1E-4A57-BCA7-5BE4EB4595F0}"/>
              </c:ext>
            </c:extLst>
          </c:dPt>
          <c:dPt>
            <c:idx val="1"/>
            <c:bubble3D val="0"/>
            <c:spPr>
              <a:solidFill>
                <a:schemeClr val="bg1"/>
              </a:solidFill>
              <a:ln w="19050">
                <a:noFill/>
              </a:ln>
              <a:effectLst/>
            </c:spPr>
            <c:extLst>
              <c:ext xmlns:c16="http://schemas.microsoft.com/office/drawing/2014/chart" uri="{C3380CC4-5D6E-409C-BE32-E72D297353CC}">
                <c16:uniqueId val="{00000001-903C-4AF1-AC8F-BDAB4A5A5345}"/>
              </c:ext>
            </c:extLst>
          </c:dPt>
          <c:dLbls>
            <c:dLbl>
              <c:idx val="0"/>
              <c:layout/>
              <c:tx>
                <c:rich>
                  <a:bodyPr rot="0" spcFirstLastPara="1" vertOverflow="ellipsis" vert="horz" wrap="square" lIns="38100" tIns="19050" rIns="38100" bIns="19050" anchor="ctr" anchorCtr="1">
                    <a:noAutofit/>
                  </a:bodyPr>
                  <a:lstStyle/>
                  <a:p>
                    <a:pPr>
                      <a:defRPr sz="1800" b="0" i="0" u="none" strike="noStrike" kern="1200" baseline="0">
                        <a:solidFill>
                          <a:schemeClr val="tx1">
                            <a:lumMod val="75000"/>
                            <a:lumOff val="25000"/>
                          </a:schemeClr>
                        </a:solidFill>
                        <a:latin typeface="+mn-lt"/>
                        <a:ea typeface="+mn-ea"/>
                        <a:cs typeface="+mn-ea"/>
                        <a:sym typeface="+mn-lt"/>
                      </a:defRPr>
                    </a:pPr>
                    <a:fld id="{7EE39BA2-BF84-054E-9B82-1E7618FCEAE6}" type="VALUE">
                      <a:rPr lang="pt-BR" altLang="zh-CN" sz="1800"/>
                      <a:pPr>
                        <a:defRPr sz="1800"/>
                      </a:pPr>
                      <a:t>[值]</a:t>
                    </a:fld>
                    <a:endParaRPr lang="zh-CN" altLang="en-US"/>
                  </a:p>
                </c:rich>
              </c:tx>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15:dlblFieldTable/>
                  <c15:showDataLabelsRange val="0"/>
                </c:ext>
                <c:ext xmlns:c16="http://schemas.microsoft.com/office/drawing/2014/chart" uri="{C3380CC4-5D6E-409C-BE32-E72D297353CC}">
                  <c16:uniqueId val="{00000001-EB1E-4A57-BCA7-5BE4EB4595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已完成</c:v>
                </c:pt>
                <c:pt idx="1">
                  <c:v>未完成</c:v>
                </c:pt>
              </c:strCache>
            </c:strRef>
          </c:cat>
          <c:val>
            <c:numRef>
              <c:f>Sheet1!$B$2:$B$3</c:f>
              <c:numCache>
                <c:formatCode>0%</c:formatCode>
                <c:ptCount val="2"/>
                <c:pt idx="0">
                  <c:v>0.97</c:v>
                </c:pt>
                <c:pt idx="1">
                  <c:v>0.03</c:v>
                </c:pt>
              </c:numCache>
            </c:numRef>
          </c:val>
          <c:extLst>
            <c:ext xmlns:c16="http://schemas.microsoft.com/office/drawing/2014/chart" uri="{C3380CC4-5D6E-409C-BE32-E72D297353CC}">
              <c16:uniqueId val="{00000000-903C-4AF1-AC8F-BDAB4A5A5345}"/>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smtClean="0"/>
              <a:t>燃尽图</a:t>
            </a:r>
            <a:endParaRPr lang="zh-CN" altLang="en-US" dirty="0"/>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5.6044877995460401E-2"/>
          <c:y val="5.3215479647840701E-2"/>
          <c:w val="0.94395512200454001"/>
          <c:h val="0.93710897859800601"/>
        </c:manualLayout>
      </c:layout>
      <c:lineChart>
        <c:grouping val="standard"/>
        <c:varyColors val="0"/>
        <c:ser>
          <c:idx val="0"/>
          <c:order val="0"/>
          <c:tx>
            <c:strRef>
              <c:f>Sheet1!$B$1</c:f>
              <c:strCache>
                <c:ptCount val="1"/>
                <c:pt idx="0">
                  <c:v>系列 1</c:v>
                </c:pt>
              </c:strCache>
            </c:strRef>
          </c:tx>
          <c:spPr>
            <a:ln w="28575" cap="rnd">
              <a:solidFill>
                <a:schemeClr val="tx1">
                  <a:lumMod val="75000"/>
                  <a:lumOff val="25000"/>
                </a:schemeClr>
              </a:solidFill>
              <a:round/>
            </a:ln>
            <a:effectLst/>
          </c:spPr>
          <c:marker>
            <c:symbol val="circle"/>
            <c:size val="5"/>
            <c:spPr>
              <a:no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项目开始</c:v>
                </c:pt>
                <c:pt idx="1">
                  <c:v>过程中</c:v>
                </c:pt>
                <c:pt idx="2">
                  <c:v>第一次迭代</c:v>
                </c:pt>
                <c:pt idx="3">
                  <c:v>过程中</c:v>
                </c:pt>
                <c:pt idx="4">
                  <c:v>第二次迭代</c:v>
                </c:pt>
              </c:strCache>
            </c:strRef>
          </c:cat>
          <c:val>
            <c:numRef>
              <c:f>Sheet1!$B$2:$B$6</c:f>
              <c:numCache>
                <c:formatCode>General</c:formatCode>
                <c:ptCount val="5"/>
                <c:pt idx="0">
                  <c:v>100</c:v>
                </c:pt>
                <c:pt idx="1">
                  <c:v>75</c:v>
                </c:pt>
                <c:pt idx="2">
                  <c:v>50</c:v>
                </c:pt>
                <c:pt idx="3">
                  <c:v>25</c:v>
                </c:pt>
                <c:pt idx="4">
                  <c:v>0</c:v>
                </c:pt>
              </c:numCache>
            </c:numRef>
          </c:val>
          <c:smooth val="0"/>
          <c:extLst>
            <c:ext xmlns:c16="http://schemas.microsoft.com/office/drawing/2014/chart" uri="{C3380CC4-5D6E-409C-BE32-E72D297353CC}">
              <c16:uniqueId val="{00000000-FBB6-4A1D-B0FA-EFEF6B0E7E7C}"/>
            </c:ext>
          </c:extLst>
        </c:ser>
        <c:ser>
          <c:idx val="1"/>
          <c:order val="1"/>
          <c:tx>
            <c:strRef>
              <c:f>Sheet1!$C$1</c:f>
              <c:strCache>
                <c:ptCount val="1"/>
                <c:pt idx="0">
                  <c:v>列1</c:v>
                </c:pt>
              </c:strCache>
            </c:strRef>
          </c:tx>
          <c:spPr>
            <a:ln w="28575" cap="rnd">
              <a:solidFill>
                <a:schemeClr val="bg1">
                  <a:lumMod val="85000"/>
                </a:schemeClr>
              </a:solidFill>
              <a:round/>
            </a:ln>
            <a:effectLst/>
          </c:spPr>
          <c:marker>
            <c:symbol val="circle"/>
            <c:size val="5"/>
            <c:spPr>
              <a:no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项目开始</c:v>
                </c:pt>
                <c:pt idx="1">
                  <c:v>过程中</c:v>
                </c:pt>
                <c:pt idx="2">
                  <c:v>第一次迭代</c:v>
                </c:pt>
                <c:pt idx="3">
                  <c:v>过程中</c:v>
                </c:pt>
                <c:pt idx="4">
                  <c:v>第二次迭代</c:v>
                </c:pt>
              </c:strCache>
            </c:strRef>
          </c:cat>
          <c:val>
            <c:numRef>
              <c:f>Sheet1!$C$2:$C$6</c:f>
              <c:numCache>
                <c:formatCode>General</c:formatCode>
                <c:ptCount val="5"/>
              </c:numCache>
            </c:numRef>
          </c:val>
          <c:smooth val="0"/>
          <c:extLst>
            <c:ext xmlns:c16="http://schemas.microsoft.com/office/drawing/2014/chart" uri="{C3380CC4-5D6E-409C-BE32-E72D297353CC}">
              <c16:uniqueId val="{00000001-FBB6-4A1D-B0FA-EFEF6B0E7E7C}"/>
            </c:ext>
          </c:extLst>
        </c:ser>
        <c:ser>
          <c:idx val="2"/>
          <c:order val="2"/>
          <c:tx>
            <c:strRef>
              <c:f>Sheet1!$D$1</c:f>
              <c:strCache>
                <c:ptCount val="1"/>
                <c:pt idx="0">
                  <c:v>系列 3</c:v>
                </c:pt>
              </c:strCache>
            </c:strRef>
          </c:tx>
          <c:spPr>
            <a:ln w="28575" cap="rnd">
              <a:solidFill>
                <a:srgbClr val="FFC000"/>
              </a:solidFill>
              <a:round/>
            </a:ln>
            <a:effectLst/>
          </c:spPr>
          <c:marker>
            <c:symbol val="circle"/>
            <c:size val="5"/>
            <c:spPr>
              <a:no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项目开始</c:v>
                </c:pt>
                <c:pt idx="1">
                  <c:v>过程中</c:v>
                </c:pt>
                <c:pt idx="2">
                  <c:v>第一次迭代</c:v>
                </c:pt>
                <c:pt idx="3">
                  <c:v>过程中</c:v>
                </c:pt>
                <c:pt idx="4">
                  <c:v>第二次迭代</c:v>
                </c:pt>
              </c:strCache>
            </c:strRef>
          </c:cat>
          <c:val>
            <c:numRef>
              <c:f>Sheet1!$D$2:$D$6</c:f>
              <c:numCache>
                <c:formatCode>General</c:formatCode>
                <c:ptCount val="5"/>
                <c:pt idx="0">
                  <c:v>100</c:v>
                </c:pt>
                <c:pt idx="1">
                  <c:v>80</c:v>
                </c:pt>
                <c:pt idx="2">
                  <c:v>40</c:v>
                </c:pt>
                <c:pt idx="3">
                  <c:v>30</c:v>
                </c:pt>
                <c:pt idx="4">
                  <c:v>3</c:v>
                </c:pt>
              </c:numCache>
            </c:numRef>
          </c:val>
          <c:smooth val="0"/>
          <c:extLst>
            <c:ext xmlns:c16="http://schemas.microsoft.com/office/drawing/2014/chart" uri="{C3380CC4-5D6E-409C-BE32-E72D297353CC}">
              <c16:uniqueId val="{00000002-FBB6-4A1D-B0FA-EFEF6B0E7E7C}"/>
            </c:ext>
          </c:extLst>
        </c:ser>
        <c:dLbls>
          <c:dLblPos val="ctr"/>
          <c:showLegendKey val="0"/>
          <c:showVal val="1"/>
          <c:showCatName val="0"/>
          <c:showSerName val="0"/>
          <c:showPercent val="0"/>
          <c:showBubbleSize val="0"/>
        </c:dLbls>
        <c:marker val="1"/>
        <c:smooth val="0"/>
        <c:axId val="2108799248"/>
        <c:axId val="2109292064"/>
      </c:lineChart>
      <c:catAx>
        <c:axId val="21087992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109292064"/>
        <c:crosses val="autoZero"/>
        <c:auto val="1"/>
        <c:lblAlgn val="ctr"/>
        <c:lblOffset val="100"/>
        <c:noMultiLvlLbl val="0"/>
      </c:catAx>
      <c:valAx>
        <c:axId val="210929206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1087992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871BB-FC01-4CE3-958D-FFFE2B3CD5FF}" type="datetimeFigureOut">
              <a:rPr lang="zh-CN" altLang="en-US" smtClean="0"/>
              <a:t>2016/12/13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4B60B-396C-407B-993E-117D11CD672F}" type="slidenum">
              <a:rPr lang="zh-CN" altLang="en-US" smtClean="0"/>
              <a:t>‹#›</a:t>
            </a:fld>
            <a:endParaRPr lang="zh-CN" altLang="en-US"/>
          </a:p>
        </p:txBody>
      </p:sp>
    </p:spTree>
    <p:extLst>
      <p:ext uri="{BB962C8B-B14F-4D97-AF65-F5344CB8AC3E}">
        <p14:creationId xmlns:p14="http://schemas.microsoft.com/office/powerpoint/2010/main" val="2202365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2016/12/13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等腰三角形 3"/>
          <p:cNvSpPr/>
          <p:nvPr userDrawn="1"/>
        </p:nvSpPr>
        <p:spPr>
          <a:xfrm flipH="1">
            <a:off x="2300385" y="2042694"/>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4"/>
          <p:cNvSpPr/>
          <p:nvPr userDrawn="1"/>
        </p:nvSpPr>
        <p:spPr>
          <a:xfrm flipV="1">
            <a:off x="7918560" y="4382740"/>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p:cNvPicPr>
            <a:picLocks noChangeAspect="1"/>
          </p:cNvPicPr>
          <p:nvPr userDrawn="1"/>
        </p:nvPicPr>
        <p:blipFill rotWithShape="1">
          <a:blip r:embed="rId2"/>
          <a:srcRect l="2266" t="12948" r="2266" b="10678"/>
          <a:stretch/>
        </p:blipFill>
        <p:spPr>
          <a:xfrm>
            <a:off x="2970144" y="393700"/>
            <a:ext cx="6070600" cy="6070600"/>
          </a:xfrm>
          <a:prstGeom prst="ellipse">
            <a:avLst/>
          </a:prstGeom>
        </p:spPr>
      </p:pic>
      <p:sp>
        <p:nvSpPr>
          <p:cNvPr id="3" name="矩形 2"/>
          <p:cNvSpPr/>
          <p:nvPr userDrawn="1"/>
        </p:nvSpPr>
        <p:spPr>
          <a:xfrm>
            <a:off x="2297458" y="2484425"/>
            <a:ext cx="7597083" cy="1919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970213" y="2776538"/>
            <a:ext cx="6003925" cy="1312862"/>
          </a:xfrm>
          <a:prstGeom prst="rect">
            <a:avLst/>
          </a:prstGeom>
        </p:spPr>
        <p:txBody>
          <a:bodyPr/>
          <a:lstStyle>
            <a:lvl1pPr marL="0" indent="0" algn="ctr">
              <a:buNone/>
              <a:defRPr sz="4800"/>
            </a:lvl1pPr>
          </a:lstStyle>
          <a:p>
            <a:pPr algn="ctr"/>
            <a:endParaRPr lang="en-US" altLang="zh-CN" sz="4800" b="1" dirty="0"/>
          </a:p>
        </p:txBody>
      </p:sp>
      <p:sp>
        <p:nvSpPr>
          <p:cNvPr id="11" name="文本占位符 10"/>
          <p:cNvSpPr>
            <a:spLocks noGrp="1"/>
          </p:cNvSpPr>
          <p:nvPr>
            <p:ph type="body" sz="quarter" idx="11"/>
          </p:nvPr>
        </p:nvSpPr>
        <p:spPr>
          <a:xfrm>
            <a:off x="3704299" y="4477968"/>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
        <p:nvSpPr>
          <p:cNvPr id="12" name="文本占位符 10"/>
          <p:cNvSpPr>
            <a:spLocks noGrp="1"/>
          </p:cNvSpPr>
          <p:nvPr>
            <p:ph type="body" sz="quarter" idx="12"/>
          </p:nvPr>
        </p:nvSpPr>
        <p:spPr>
          <a:xfrm>
            <a:off x="3704299" y="4789519"/>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50000" t="12948" r="2266" b="10678"/>
          <a:stretch/>
        </p:blipFill>
        <p:spPr>
          <a:xfrm>
            <a:off x="-1" y="1388533"/>
            <a:ext cx="2269067" cy="4538134"/>
          </a:xfrm>
          <a:prstGeom prst="rect">
            <a:avLst/>
          </a:prstGeom>
        </p:spPr>
      </p:pic>
      <p:sp>
        <p:nvSpPr>
          <p:cNvPr id="4" name="矩形 3"/>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67728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31950" b="94516"/>
          <a:stretch/>
        </p:blipFill>
        <p:spPr>
          <a:xfrm>
            <a:off x="9000067" y="3429000"/>
            <a:ext cx="3191933" cy="3429000"/>
          </a:xfrm>
          <a:prstGeom prst="rect">
            <a:avLst/>
          </a:prstGeom>
        </p:spPr>
      </p:pic>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805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38546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655614"/>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334878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4041960"/>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2" name="文本占位符 251"/>
          <p:cNvSpPr>
            <a:spLocks noGrp="1"/>
          </p:cNvSpPr>
          <p:nvPr>
            <p:ph type="body" sz="quarter" idx="11"/>
          </p:nvPr>
        </p:nvSpPr>
        <p:spPr>
          <a:xfrm>
            <a:off x="7280709" y="258358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3" name="文本占位符 251"/>
          <p:cNvSpPr>
            <a:spLocks noGrp="1"/>
          </p:cNvSpPr>
          <p:nvPr>
            <p:ph type="body" sz="quarter" idx="12"/>
          </p:nvPr>
        </p:nvSpPr>
        <p:spPr>
          <a:xfrm>
            <a:off x="7280709" y="326052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4" name="文本占位符 251"/>
          <p:cNvSpPr>
            <a:spLocks noGrp="1"/>
          </p:cNvSpPr>
          <p:nvPr>
            <p:ph type="body" sz="quarter" idx="13"/>
          </p:nvPr>
        </p:nvSpPr>
        <p:spPr>
          <a:xfrm>
            <a:off x="7280709" y="39652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300853"/>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994026"/>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687199"/>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380372"/>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5" name="文本占位符 251"/>
          <p:cNvSpPr>
            <a:spLocks noGrp="1"/>
          </p:cNvSpPr>
          <p:nvPr>
            <p:ph type="body" sz="quarter" idx="11"/>
          </p:nvPr>
        </p:nvSpPr>
        <p:spPr>
          <a:xfrm>
            <a:off x="7280709" y="223891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6" name="文本占位符 251"/>
          <p:cNvSpPr>
            <a:spLocks noGrp="1"/>
          </p:cNvSpPr>
          <p:nvPr>
            <p:ph type="body" sz="quarter" idx="12"/>
          </p:nvPr>
        </p:nvSpPr>
        <p:spPr>
          <a:xfrm>
            <a:off x="7280709" y="29158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7" name="文本占位符 251"/>
          <p:cNvSpPr>
            <a:spLocks noGrp="1"/>
          </p:cNvSpPr>
          <p:nvPr>
            <p:ph type="body" sz="quarter" idx="13"/>
          </p:nvPr>
        </p:nvSpPr>
        <p:spPr>
          <a:xfrm>
            <a:off x="7280709" y="3620539"/>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8" name="文本占位符 251"/>
          <p:cNvSpPr>
            <a:spLocks noGrp="1"/>
          </p:cNvSpPr>
          <p:nvPr>
            <p:ph type="body" sz="quarter" idx="14"/>
          </p:nvPr>
        </p:nvSpPr>
        <p:spPr>
          <a:xfrm>
            <a:off x="7280709" y="4292938"/>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62232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009661"/>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702834"/>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39600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089180"/>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7823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96298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63992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3344607"/>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40170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46758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30828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1" name="椭圆 250"/>
          <p:cNvSpPr/>
          <p:nvPr userDrawn="1"/>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610100"/>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29955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298900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3678453"/>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50573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3" name="文本占位符 251"/>
          <p:cNvSpPr>
            <a:spLocks noGrp="1"/>
          </p:cNvSpPr>
          <p:nvPr>
            <p:ph type="body" sz="quarter" idx="16"/>
          </p:nvPr>
        </p:nvSpPr>
        <p:spPr>
          <a:xfrm>
            <a:off x="7280709" y="43679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00171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b="92817"/>
          <a:stretch/>
        </p:blipFill>
        <p:spPr>
          <a:xfrm>
            <a:off x="3208866" y="541868"/>
            <a:ext cx="5774268" cy="5774264"/>
          </a:xfrm>
          <a:prstGeom prst="rect">
            <a:avLst/>
          </a:prstGeom>
        </p:spPr>
      </p:pic>
      <p:sp>
        <p:nvSpPr>
          <p:cNvPr id="6" name="文本占位符 5"/>
          <p:cNvSpPr>
            <a:spLocks noGrp="1"/>
          </p:cNvSpPr>
          <p:nvPr>
            <p:ph type="body" sz="quarter" idx="11"/>
          </p:nvPr>
        </p:nvSpPr>
        <p:spPr>
          <a:xfrm>
            <a:off x="4385865" y="2980266"/>
            <a:ext cx="3420269" cy="897467"/>
          </a:xfrm>
          <a:prstGeom prst="rect">
            <a:avLst/>
          </a:prstGeom>
          <a:ln>
            <a:noFill/>
          </a:ln>
        </p:spPr>
        <p:txBody>
          <a:bodyPr/>
          <a:lstStyle>
            <a:lvl1pPr marL="0" indent="0" algn="ctr">
              <a:buNone/>
              <a:defRPr sz="6000" b="1">
                <a:ln w="6350">
                  <a:solidFill>
                    <a:schemeClr val="tx1">
                      <a:lumMod val="75000"/>
                      <a:lumOff val="25000"/>
                    </a:schemeClr>
                  </a:solidFill>
                </a:ln>
                <a:solidFill>
                  <a:schemeClr val="accent1"/>
                </a:solidFill>
              </a:defRPr>
            </a:lvl1pPr>
          </a:lstStyle>
          <a:p>
            <a:pPr lvl="0"/>
            <a:endParaRPr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762000" y="0"/>
            <a:ext cx="5079999" cy="5418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占位符 5"/>
          <p:cNvSpPr>
            <a:spLocks noGrp="1"/>
          </p:cNvSpPr>
          <p:nvPr>
            <p:ph type="body" sz="quarter" idx="10"/>
          </p:nvPr>
        </p:nvSpPr>
        <p:spPr>
          <a:xfrm>
            <a:off x="833967" y="51718"/>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266" t="29452" r="25122" b="10679"/>
          <a:stretch/>
        </p:blipFill>
        <p:spPr>
          <a:xfrm>
            <a:off x="9152467" y="-1"/>
            <a:ext cx="3039533" cy="3132667"/>
          </a:xfrm>
          <a:prstGeom prst="rect">
            <a:avLst/>
          </a:prstGeom>
        </p:spPr>
      </p:pic>
      <p:sp>
        <p:nvSpPr>
          <p:cNvPr id="3" name="矩形 2"/>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755470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50000" b="92817"/>
          <a:stretch/>
        </p:blipFill>
        <p:spPr>
          <a:xfrm>
            <a:off x="8970432" y="207434"/>
            <a:ext cx="3221568" cy="6443132"/>
          </a:xfrm>
          <a:prstGeom prst="rect">
            <a:avLst/>
          </a:prstGeom>
        </p:spPr>
      </p:pic>
      <p:sp>
        <p:nvSpPr>
          <p:cNvPr id="6" name="矩形 5"/>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89912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92" r:id="rId3"/>
    <p:sldLayoutId id="2147483693" r:id="rId4"/>
    <p:sldLayoutId id="2147483694" r:id="rId5"/>
    <p:sldLayoutId id="2147483684" r:id="rId6"/>
    <p:sldLayoutId id="2147483662" r:id="rId7"/>
    <p:sldLayoutId id="2147483687" r:id="rId8"/>
    <p:sldLayoutId id="2147483688" r:id="rId9"/>
    <p:sldLayoutId id="2147483689" r:id="rId10"/>
    <p:sldLayoutId id="2147483690" r:id="rId11"/>
    <p:sldLayoutId id="2147483691"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70213" y="3100038"/>
            <a:ext cx="6003925" cy="989361"/>
          </a:xfrm>
        </p:spPr>
        <p:txBody>
          <a:bodyPr/>
          <a:lstStyle/>
          <a:p>
            <a:r>
              <a:rPr lang="zh-CN" altLang="en-US" b="1" smtClean="0">
                <a:solidFill>
                  <a:schemeClr val="tx1">
                    <a:lumMod val="85000"/>
                    <a:lumOff val="15000"/>
                  </a:schemeClr>
                </a:solidFill>
                <a:cs typeface="+mn-ea"/>
                <a:sym typeface="+mn-lt"/>
              </a:rPr>
              <a:t>工大圈子</a:t>
            </a:r>
            <a:endParaRPr lang="en-US" altLang="zh-CN" b="1" dirty="0">
              <a:solidFill>
                <a:schemeClr val="tx1">
                  <a:lumMod val="85000"/>
                  <a:lumOff val="15000"/>
                </a:schemeClr>
              </a:solidFill>
              <a:cs typeface="+mn-ea"/>
              <a:sym typeface="+mn-lt"/>
            </a:endParaRPr>
          </a:p>
        </p:txBody>
      </p:sp>
      <p:sp>
        <p:nvSpPr>
          <p:cNvPr id="3" name="文本占位符 2"/>
          <p:cNvSpPr>
            <a:spLocks noGrp="1"/>
          </p:cNvSpPr>
          <p:nvPr>
            <p:ph type="body" sz="quarter" idx="11"/>
          </p:nvPr>
        </p:nvSpPr>
        <p:spPr>
          <a:xfrm>
            <a:off x="3704299" y="4332243"/>
            <a:ext cx="4783401" cy="305700"/>
          </a:xfrm>
        </p:spPr>
        <p:txBody>
          <a:bodyPr/>
          <a:lstStyle/>
          <a:p>
            <a:endParaRPr lang="zh-CN" altLang="en-US" dirty="0" smtClean="0">
              <a:latin typeface="+mn-lt"/>
              <a:cs typeface="+mn-ea"/>
              <a:sym typeface="+mn-lt"/>
            </a:endParaRPr>
          </a:p>
          <a:p>
            <a:r>
              <a:rPr lang="zh-CN" altLang="en-US" dirty="0" smtClean="0">
                <a:latin typeface="+mn-lt"/>
                <a:cs typeface="+mn-ea"/>
                <a:sym typeface="+mn-lt"/>
              </a:rPr>
              <a:t>指导</a:t>
            </a:r>
            <a:r>
              <a:rPr lang="zh-CN" altLang="en-US" dirty="0">
                <a:latin typeface="+mn-lt"/>
                <a:cs typeface="+mn-ea"/>
                <a:sym typeface="+mn-lt"/>
              </a:rPr>
              <a:t>老师</a:t>
            </a:r>
            <a:r>
              <a:rPr lang="zh-CN" altLang="en-US" dirty="0" smtClean="0">
                <a:latin typeface="+mn-lt"/>
                <a:cs typeface="+mn-ea"/>
                <a:sym typeface="+mn-lt"/>
              </a:rPr>
              <a:t>：刘铭</a:t>
            </a:r>
            <a:r>
              <a:rPr lang="en-US" altLang="zh-CN" dirty="0" smtClean="0">
                <a:latin typeface="+mn-lt"/>
                <a:cs typeface="+mn-ea"/>
                <a:sym typeface="+mn-lt"/>
              </a:rPr>
              <a:t> </a:t>
            </a:r>
            <a:endParaRPr lang="en-US" altLang="zh-CN" dirty="0">
              <a:latin typeface="+mn-lt"/>
              <a:cs typeface="+mn-ea"/>
              <a:sym typeface="+mn-lt"/>
            </a:endParaRPr>
          </a:p>
        </p:txBody>
      </p:sp>
      <p:sp>
        <p:nvSpPr>
          <p:cNvPr id="5" name="文本占位符 4"/>
          <p:cNvSpPr>
            <a:spLocks noGrp="1"/>
          </p:cNvSpPr>
          <p:nvPr>
            <p:ph type="body" sz="quarter" idx="12"/>
          </p:nvPr>
        </p:nvSpPr>
        <p:spPr>
          <a:xfrm>
            <a:off x="3704299" y="4637943"/>
            <a:ext cx="4783401" cy="305700"/>
          </a:xfrm>
        </p:spPr>
        <p:txBody>
          <a:bodyPr/>
          <a:lstStyle/>
          <a:p>
            <a:endParaRPr kumimoji="1" lang="zh-CN" altLang="en-US" dirty="0" smtClean="0"/>
          </a:p>
          <a:p>
            <a:r>
              <a:rPr kumimoji="1" lang="zh-CN" altLang="en-US" dirty="0" smtClean="0"/>
              <a:t>小组名称：</a:t>
            </a:r>
            <a:r>
              <a:rPr kumimoji="1" lang="en-US" altLang="zh-CN" dirty="0" err="1" smtClean="0"/>
              <a:t>BuddhaUseVPN</a:t>
            </a:r>
            <a:endParaRPr kumimoji="1" lang="zh-CN" altLang="en-US" dirty="0" smtClean="0"/>
          </a:p>
          <a:p>
            <a:r>
              <a:rPr kumimoji="1" lang="zh-CN" altLang="en-US" dirty="0" smtClean="0"/>
              <a:t>小组成员：高文林、张茗帅、董浩洋</a:t>
            </a:r>
            <a:endParaRPr kumimoji="1" lang="zh-CN" altLang="en-US" dirty="0"/>
          </a:p>
        </p:txBody>
      </p:sp>
    </p:spTree>
    <p:extLst>
      <p:ext uri="{BB962C8B-B14F-4D97-AF65-F5344CB8AC3E}">
        <p14:creationId xmlns:p14="http://schemas.microsoft.com/office/powerpoint/2010/main" val="118468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Two </a:t>
            </a:r>
            <a:r>
              <a:rPr lang="zh-CN" altLang="en-US" b="1" dirty="0" smtClean="0">
                <a:cs typeface="+mn-ea"/>
                <a:sym typeface="+mn-lt"/>
              </a:rPr>
              <a:t>团队分工</a:t>
            </a:r>
            <a:endParaRPr lang="zh-CN" altLang="en-US" b="1" dirty="0">
              <a:cs typeface="+mn-ea"/>
              <a:sym typeface="+mn-lt"/>
            </a:endParaRPr>
          </a:p>
        </p:txBody>
      </p:sp>
      <p:sp>
        <p:nvSpPr>
          <p:cNvPr id="9" name="任意多边形 8"/>
          <p:cNvSpPr/>
          <p:nvPr/>
        </p:nvSpPr>
        <p:spPr>
          <a:xfrm>
            <a:off x="5560482" y="3194119"/>
            <a:ext cx="2502590" cy="2502590"/>
          </a:xfrm>
          <a:custGeom>
            <a:avLst/>
            <a:gdLst>
              <a:gd name="connsiteX0" fmla="*/ 1776349 w 2502590"/>
              <a:gd name="connsiteY0" fmla="*/ 399009 h 2502590"/>
              <a:gd name="connsiteX1" fmla="*/ 1971011 w 2502590"/>
              <a:gd name="connsiteY1" fmla="*/ 235660 h 2502590"/>
              <a:gd name="connsiteX2" fmla="*/ 2126523 w 2502590"/>
              <a:gd name="connsiteY2" fmla="*/ 366150 h 2502590"/>
              <a:gd name="connsiteX3" fmla="*/ 1999458 w 2502590"/>
              <a:gd name="connsiteY3" fmla="*/ 586220 h 2502590"/>
              <a:gd name="connsiteX4" fmla="*/ 2201349 w 2502590"/>
              <a:gd name="connsiteY4" fmla="*/ 935905 h 2502590"/>
              <a:gd name="connsiteX5" fmla="*/ 2455467 w 2502590"/>
              <a:gd name="connsiteY5" fmla="*/ 935898 h 2502590"/>
              <a:gd name="connsiteX6" fmla="*/ 2490719 w 2502590"/>
              <a:gd name="connsiteY6" fmla="*/ 1135820 h 2502590"/>
              <a:gd name="connsiteX7" fmla="*/ 2251923 w 2502590"/>
              <a:gd name="connsiteY7" fmla="*/ 1222728 h 2502590"/>
              <a:gd name="connsiteX8" fmla="*/ 2181807 w 2502590"/>
              <a:gd name="connsiteY8" fmla="*/ 1620375 h 2502590"/>
              <a:gd name="connsiteX9" fmla="*/ 2376478 w 2502590"/>
              <a:gd name="connsiteY9" fmla="*/ 1783714 h 2502590"/>
              <a:gd name="connsiteX10" fmla="*/ 2274974 w 2502590"/>
              <a:gd name="connsiteY10" fmla="*/ 1959523 h 2502590"/>
              <a:gd name="connsiteX11" fmla="*/ 2036183 w 2502590"/>
              <a:gd name="connsiteY11" fmla="*/ 1872603 h 2502590"/>
              <a:gd name="connsiteX12" fmla="*/ 1726869 w 2502590"/>
              <a:gd name="connsiteY12" fmla="*/ 2132148 h 2502590"/>
              <a:gd name="connsiteX13" fmla="*/ 1771003 w 2502590"/>
              <a:gd name="connsiteY13" fmla="*/ 2382405 h 2502590"/>
              <a:gd name="connsiteX14" fmla="*/ 1580239 w 2502590"/>
              <a:gd name="connsiteY14" fmla="*/ 2451837 h 2502590"/>
              <a:gd name="connsiteX15" fmla="*/ 1453186 w 2502590"/>
              <a:gd name="connsiteY15" fmla="*/ 2231761 h 2502590"/>
              <a:gd name="connsiteX16" fmla="*/ 1049405 w 2502590"/>
              <a:gd name="connsiteY16" fmla="*/ 2231761 h 2502590"/>
              <a:gd name="connsiteX17" fmla="*/ 922351 w 2502590"/>
              <a:gd name="connsiteY17" fmla="*/ 2451837 h 2502590"/>
              <a:gd name="connsiteX18" fmla="*/ 731587 w 2502590"/>
              <a:gd name="connsiteY18" fmla="*/ 2382405 h 2502590"/>
              <a:gd name="connsiteX19" fmla="*/ 775721 w 2502590"/>
              <a:gd name="connsiteY19" fmla="*/ 2132148 h 2502590"/>
              <a:gd name="connsiteX20" fmla="*/ 466407 w 2502590"/>
              <a:gd name="connsiteY20" fmla="*/ 1872603 h 2502590"/>
              <a:gd name="connsiteX21" fmla="*/ 227616 w 2502590"/>
              <a:gd name="connsiteY21" fmla="*/ 1959523 h 2502590"/>
              <a:gd name="connsiteX22" fmla="*/ 126112 w 2502590"/>
              <a:gd name="connsiteY22" fmla="*/ 1783714 h 2502590"/>
              <a:gd name="connsiteX23" fmla="*/ 320783 w 2502590"/>
              <a:gd name="connsiteY23" fmla="*/ 1620374 h 2502590"/>
              <a:gd name="connsiteX24" fmla="*/ 250667 w 2502590"/>
              <a:gd name="connsiteY24" fmla="*/ 1222727 h 2502590"/>
              <a:gd name="connsiteX25" fmla="*/ 11871 w 2502590"/>
              <a:gd name="connsiteY25" fmla="*/ 1135820 h 2502590"/>
              <a:gd name="connsiteX26" fmla="*/ 47123 w 2502590"/>
              <a:gd name="connsiteY26" fmla="*/ 935898 h 2502590"/>
              <a:gd name="connsiteX27" fmla="*/ 301241 w 2502590"/>
              <a:gd name="connsiteY27" fmla="*/ 935904 h 2502590"/>
              <a:gd name="connsiteX28" fmla="*/ 503131 w 2502590"/>
              <a:gd name="connsiteY28" fmla="*/ 586219 h 2502590"/>
              <a:gd name="connsiteX29" fmla="*/ 376067 w 2502590"/>
              <a:gd name="connsiteY29" fmla="*/ 366150 h 2502590"/>
              <a:gd name="connsiteX30" fmla="*/ 531579 w 2502590"/>
              <a:gd name="connsiteY30" fmla="*/ 235660 h 2502590"/>
              <a:gd name="connsiteX31" fmla="*/ 726241 w 2502590"/>
              <a:gd name="connsiteY31" fmla="*/ 399009 h 2502590"/>
              <a:gd name="connsiteX32" fmla="*/ 1105671 w 2502590"/>
              <a:gd name="connsiteY32" fmla="*/ 260908 h 2502590"/>
              <a:gd name="connsiteX33" fmla="*/ 1149792 w 2502590"/>
              <a:gd name="connsiteY33" fmla="*/ 10649 h 2502590"/>
              <a:gd name="connsiteX34" fmla="*/ 1352798 w 2502590"/>
              <a:gd name="connsiteY34" fmla="*/ 10649 h 2502590"/>
              <a:gd name="connsiteX35" fmla="*/ 1396919 w 2502590"/>
              <a:gd name="connsiteY35" fmla="*/ 260908 h 2502590"/>
              <a:gd name="connsiteX36" fmla="*/ 1776349 w 2502590"/>
              <a:gd name="connsiteY36" fmla="*/ 399009 h 250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02590" h="2502590">
                <a:moveTo>
                  <a:pt x="1776349" y="399009"/>
                </a:moveTo>
                <a:lnTo>
                  <a:pt x="1971011" y="235660"/>
                </a:lnTo>
                <a:lnTo>
                  <a:pt x="2126523" y="366150"/>
                </a:lnTo>
                <a:lnTo>
                  <a:pt x="1999458" y="586220"/>
                </a:lnTo>
                <a:cubicBezTo>
                  <a:pt x="2089809" y="687858"/>
                  <a:pt x="2158503" y="806840"/>
                  <a:pt x="2201349" y="935905"/>
                </a:cubicBezTo>
                <a:lnTo>
                  <a:pt x="2455467" y="935898"/>
                </a:lnTo>
                <a:lnTo>
                  <a:pt x="2490719" y="1135820"/>
                </a:lnTo>
                <a:lnTo>
                  <a:pt x="2251923" y="1222728"/>
                </a:lnTo>
                <a:cubicBezTo>
                  <a:pt x="2255804" y="1358663"/>
                  <a:pt x="2231947" y="1493964"/>
                  <a:pt x="2181807" y="1620375"/>
                </a:cubicBezTo>
                <a:lnTo>
                  <a:pt x="2376478" y="1783714"/>
                </a:lnTo>
                <a:lnTo>
                  <a:pt x="2274974" y="1959523"/>
                </a:lnTo>
                <a:lnTo>
                  <a:pt x="2036183" y="1872603"/>
                </a:lnTo>
                <a:cubicBezTo>
                  <a:pt x="1951778" y="1979230"/>
                  <a:pt x="1846533" y="2067542"/>
                  <a:pt x="1726869" y="2132148"/>
                </a:cubicBezTo>
                <a:lnTo>
                  <a:pt x="1771003" y="2382405"/>
                </a:lnTo>
                <a:lnTo>
                  <a:pt x="1580239" y="2451837"/>
                </a:lnTo>
                <a:lnTo>
                  <a:pt x="1453186" y="2231761"/>
                </a:lnTo>
                <a:cubicBezTo>
                  <a:pt x="1319990" y="2259188"/>
                  <a:pt x="1182601" y="2259188"/>
                  <a:pt x="1049405" y="2231761"/>
                </a:cubicBezTo>
                <a:lnTo>
                  <a:pt x="922351" y="2451837"/>
                </a:lnTo>
                <a:lnTo>
                  <a:pt x="731587" y="2382405"/>
                </a:lnTo>
                <a:lnTo>
                  <a:pt x="775721" y="2132148"/>
                </a:lnTo>
                <a:cubicBezTo>
                  <a:pt x="656057" y="2067541"/>
                  <a:pt x="550812" y="1979230"/>
                  <a:pt x="466407" y="1872603"/>
                </a:cubicBezTo>
                <a:lnTo>
                  <a:pt x="227616" y="1959523"/>
                </a:lnTo>
                <a:lnTo>
                  <a:pt x="126112" y="1783714"/>
                </a:lnTo>
                <a:lnTo>
                  <a:pt x="320783" y="1620374"/>
                </a:lnTo>
                <a:cubicBezTo>
                  <a:pt x="270643" y="1493964"/>
                  <a:pt x="246786" y="1358663"/>
                  <a:pt x="250667" y="1222727"/>
                </a:cubicBezTo>
                <a:lnTo>
                  <a:pt x="11871" y="1135820"/>
                </a:lnTo>
                <a:lnTo>
                  <a:pt x="47123" y="935898"/>
                </a:lnTo>
                <a:lnTo>
                  <a:pt x="301241" y="935904"/>
                </a:lnTo>
                <a:cubicBezTo>
                  <a:pt x="344087" y="806839"/>
                  <a:pt x="412781" y="687857"/>
                  <a:pt x="503131" y="586219"/>
                </a:cubicBezTo>
                <a:lnTo>
                  <a:pt x="376067" y="366150"/>
                </a:lnTo>
                <a:lnTo>
                  <a:pt x="531579" y="235660"/>
                </a:lnTo>
                <a:lnTo>
                  <a:pt x="726241" y="399009"/>
                </a:lnTo>
                <a:cubicBezTo>
                  <a:pt x="842024" y="327680"/>
                  <a:pt x="971127" y="280691"/>
                  <a:pt x="1105671" y="260908"/>
                </a:cubicBezTo>
                <a:lnTo>
                  <a:pt x="1149792" y="10649"/>
                </a:lnTo>
                <a:lnTo>
                  <a:pt x="1352798" y="10649"/>
                </a:lnTo>
                <a:lnTo>
                  <a:pt x="1396919" y="260908"/>
                </a:lnTo>
                <a:cubicBezTo>
                  <a:pt x="1531463" y="280691"/>
                  <a:pt x="1660566" y="327681"/>
                  <a:pt x="1776349" y="399009"/>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552" tIns="644640" rIns="561552" bIns="688407" numCol="1" spcCol="1270" anchor="ctr" anchorCtr="0">
            <a:noAutofit/>
          </a:bodyPr>
          <a:lstStyle/>
          <a:p>
            <a:pPr lvl="0" algn="ctr" defTabSz="2044700">
              <a:lnSpc>
                <a:spcPct val="90000"/>
              </a:lnSpc>
              <a:spcBef>
                <a:spcPct val="0"/>
              </a:spcBef>
              <a:spcAft>
                <a:spcPct val="35000"/>
              </a:spcAft>
            </a:pPr>
            <a:endParaRPr lang="zh-CN" altLang="en-US" sz="4600" kern="1200">
              <a:cs typeface="+mn-ea"/>
              <a:sym typeface="+mn-lt"/>
            </a:endParaRPr>
          </a:p>
        </p:txBody>
      </p:sp>
      <p:sp>
        <p:nvSpPr>
          <p:cNvPr id="10" name="任意多边形 9"/>
          <p:cNvSpPr/>
          <p:nvPr/>
        </p:nvSpPr>
        <p:spPr>
          <a:xfrm>
            <a:off x="4104429" y="2602597"/>
            <a:ext cx="1820066" cy="1820066"/>
          </a:xfrm>
          <a:custGeom>
            <a:avLst/>
            <a:gdLst>
              <a:gd name="connsiteX0" fmla="*/ 1361859 w 1820066"/>
              <a:gd name="connsiteY0" fmla="*/ 460976 h 1820066"/>
              <a:gd name="connsiteX1" fmla="*/ 1630380 w 1820066"/>
              <a:gd name="connsiteY1" fmla="*/ 380049 h 1820066"/>
              <a:gd name="connsiteX2" fmla="*/ 1729186 w 1820066"/>
              <a:gd name="connsiteY2" fmla="*/ 551186 h 1820066"/>
              <a:gd name="connsiteX3" fmla="*/ 1524840 w 1820066"/>
              <a:gd name="connsiteY3" fmla="*/ 743269 h 1820066"/>
              <a:gd name="connsiteX4" fmla="*/ 1524840 w 1820066"/>
              <a:gd name="connsiteY4" fmla="*/ 1076798 h 1820066"/>
              <a:gd name="connsiteX5" fmla="*/ 1729186 w 1820066"/>
              <a:gd name="connsiteY5" fmla="*/ 1268880 h 1820066"/>
              <a:gd name="connsiteX6" fmla="*/ 1630380 w 1820066"/>
              <a:gd name="connsiteY6" fmla="*/ 1440017 h 1820066"/>
              <a:gd name="connsiteX7" fmla="*/ 1361859 w 1820066"/>
              <a:gd name="connsiteY7" fmla="*/ 1359090 h 1820066"/>
              <a:gd name="connsiteX8" fmla="*/ 1073014 w 1820066"/>
              <a:gd name="connsiteY8" fmla="*/ 1525854 h 1820066"/>
              <a:gd name="connsiteX9" fmla="*/ 1008839 w 1820066"/>
              <a:gd name="connsiteY9" fmla="*/ 1798864 h 1820066"/>
              <a:gd name="connsiteX10" fmla="*/ 811227 w 1820066"/>
              <a:gd name="connsiteY10" fmla="*/ 1798864 h 1820066"/>
              <a:gd name="connsiteX11" fmla="*/ 747052 w 1820066"/>
              <a:gd name="connsiteY11" fmla="*/ 1525854 h 1820066"/>
              <a:gd name="connsiteX12" fmla="*/ 458207 w 1820066"/>
              <a:gd name="connsiteY12" fmla="*/ 1359090 h 1820066"/>
              <a:gd name="connsiteX13" fmla="*/ 189686 w 1820066"/>
              <a:gd name="connsiteY13" fmla="*/ 1440017 h 1820066"/>
              <a:gd name="connsiteX14" fmla="*/ 90880 w 1820066"/>
              <a:gd name="connsiteY14" fmla="*/ 1268880 h 1820066"/>
              <a:gd name="connsiteX15" fmla="*/ 295226 w 1820066"/>
              <a:gd name="connsiteY15" fmla="*/ 1076797 h 1820066"/>
              <a:gd name="connsiteX16" fmla="*/ 295226 w 1820066"/>
              <a:gd name="connsiteY16" fmla="*/ 743268 h 1820066"/>
              <a:gd name="connsiteX17" fmla="*/ 90880 w 1820066"/>
              <a:gd name="connsiteY17" fmla="*/ 551186 h 1820066"/>
              <a:gd name="connsiteX18" fmla="*/ 189686 w 1820066"/>
              <a:gd name="connsiteY18" fmla="*/ 380049 h 1820066"/>
              <a:gd name="connsiteX19" fmla="*/ 458207 w 1820066"/>
              <a:gd name="connsiteY19" fmla="*/ 460976 h 1820066"/>
              <a:gd name="connsiteX20" fmla="*/ 747052 w 1820066"/>
              <a:gd name="connsiteY20" fmla="*/ 294212 h 1820066"/>
              <a:gd name="connsiteX21" fmla="*/ 811227 w 1820066"/>
              <a:gd name="connsiteY21" fmla="*/ 21202 h 1820066"/>
              <a:gd name="connsiteX22" fmla="*/ 1008839 w 1820066"/>
              <a:gd name="connsiteY22" fmla="*/ 21202 h 1820066"/>
              <a:gd name="connsiteX23" fmla="*/ 1073014 w 1820066"/>
              <a:gd name="connsiteY23" fmla="*/ 294212 h 1820066"/>
              <a:gd name="connsiteX24" fmla="*/ 1361859 w 1820066"/>
              <a:gd name="connsiteY24" fmla="*/ 460976 h 18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0066" h="1820066">
                <a:moveTo>
                  <a:pt x="1361859" y="460976"/>
                </a:moveTo>
                <a:lnTo>
                  <a:pt x="1630380" y="380049"/>
                </a:lnTo>
                <a:lnTo>
                  <a:pt x="1729186" y="551186"/>
                </a:lnTo>
                <a:lnTo>
                  <a:pt x="1524840" y="743269"/>
                </a:lnTo>
                <a:cubicBezTo>
                  <a:pt x="1554461" y="852472"/>
                  <a:pt x="1554461" y="967595"/>
                  <a:pt x="1524840" y="1076798"/>
                </a:cubicBezTo>
                <a:lnTo>
                  <a:pt x="1729186" y="1268880"/>
                </a:lnTo>
                <a:lnTo>
                  <a:pt x="1630380" y="1440017"/>
                </a:lnTo>
                <a:lnTo>
                  <a:pt x="1361859" y="1359090"/>
                </a:lnTo>
                <a:cubicBezTo>
                  <a:pt x="1282097" y="1439344"/>
                  <a:pt x="1182398" y="1496905"/>
                  <a:pt x="1073014" y="1525854"/>
                </a:cubicBezTo>
                <a:lnTo>
                  <a:pt x="1008839" y="1798864"/>
                </a:lnTo>
                <a:lnTo>
                  <a:pt x="811227" y="1798864"/>
                </a:lnTo>
                <a:lnTo>
                  <a:pt x="747052" y="1525854"/>
                </a:lnTo>
                <a:cubicBezTo>
                  <a:pt x="637669" y="1496905"/>
                  <a:pt x="537970" y="1439344"/>
                  <a:pt x="458207" y="1359090"/>
                </a:cubicBezTo>
                <a:lnTo>
                  <a:pt x="189686" y="1440017"/>
                </a:lnTo>
                <a:lnTo>
                  <a:pt x="90880" y="1268880"/>
                </a:lnTo>
                <a:lnTo>
                  <a:pt x="295226" y="1076797"/>
                </a:lnTo>
                <a:cubicBezTo>
                  <a:pt x="265605" y="967594"/>
                  <a:pt x="265605" y="852471"/>
                  <a:pt x="295226" y="743268"/>
                </a:cubicBezTo>
                <a:lnTo>
                  <a:pt x="90880" y="551186"/>
                </a:lnTo>
                <a:lnTo>
                  <a:pt x="189686" y="380049"/>
                </a:lnTo>
                <a:lnTo>
                  <a:pt x="458207" y="460976"/>
                </a:lnTo>
                <a:cubicBezTo>
                  <a:pt x="537969" y="380722"/>
                  <a:pt x="637668" y="323161"/>
                  <a:pt x="747052" y="294212"/>
                </a:cubicBezTo>
                <a:lnTo>
                  <a:pt x="811227" y="21202"/>
                </a:lnTo>
                <a:lnTo>
                  <a:pt x="1008839" y="21202"/>
                </a:lnTo>
                <a:lnTo>
                  <a:pt x="1073014" y="294212"/>
                </a:lnTo>
                <a:cubicBezTo>
                  <a:pt x="1182397" y="323161"/>
                  <a:pt x="1282096" y="380722"/>
                  <a:pt x="1361859" y="460976"/>
                </a:cubicBez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2497" tIns="495266" rIns="492497" bIns="495266" numCol="1" spcCol="1270" anchor="ctr" anchorCtr="0">
            <a:noAutofit/>
          </a:bodyPr>
          <a:lstStyle/>
          <a:p>
            <a:pPr lvl="0" algn="ctr" defTabSz="1200150">
              <a:lnSpc>
                <a:spcPct val="90000"/>
              </a:lnSpc>
              <a:spcBef>
                <a:spcPct val="0"/>
              </a:spcBef>
              <a:spcAft>
                <a:spcPct val="35000"/>
              </a:spcAft>
            </a:pPr>
            <a:endParaRPr lang="zh-CN" altLang="en-US" sz="2700" kern="1200">
              <a:cs typeface="+mn-ea"/>
              <a:sym typeface="+mn-lt"/>
            </a:endParaRPr>
          </a:p>
        </p:txBody>
      </p:sp>
      <p:sp>
        <p:nvSpPr>
          <p:cNvPr id="11" name="任意多边形 10"/>
          <p:cNvSpPr/>
          <p:nvPr/>
        </p:nvSpPr>
        <p:spPr>
          <a:xfrm>
            <a:off x="4923459" y="1146545"/>
            <a:ext cx="2184079" cy="2184079"/>
          </a:xfrm>
          <a:custGeom>
            <a:avLst/>
            <a:gdLst>
              <a:gd name="connsiteX0" fmla="*/ 1334344 w 1783293"/>
              <a:gd name="connsiteY0" fmla="*/ 451663 h 1783293"/>
              <a:gd name="connsiteX1" fmla="*/ 1597440 w 1783293"/>
              <a:gd name="connsiteY1" fmla="*/ 372371 h 1783293"/>
              <a:gd name="connsiteX2" fmla="*/ 1694249 w 1783293"/>
              <a:gd name="connsiteY2" fmla="*/ 540050 h 1783293"/>
              <a:gd name="connsiteX3" fmla="*/ 1494032 w 1783293"/>
              <a:gd name="connsiteY3" fmla="*/ 728251 h 1783293"/>
              <a:gd name="connsiteX4" fmla="*/ 1494032 w 1783293"/>
              <a:gd name="connsiteY4" fmla="*/ 1055042 h 1783293"/>
              <a:gd name="connsiteX5" fmla="*/ 1694249 w 1783293"/>
              <a:gd name="connsiteY5" fmla="*/ 1243243 h 1783293"/>
              <a:gd name="connsiteX6" fmla="*/ 1597440 w 1783293"/>
              <a:gd name="connsiteY6" fmla="*/ 1410922 h 1783293"/>
              <a:gd name="connsiteX7" fmla="*/ 1334344 w 1783293"/>
              <a:gd name="connsiteY7" fmla="*/ 1331630 h 1783293"/>
              <a:gd name="connsiteX8" fmla="*/ 1051335 w 1783293"/>
              <a:gd name="connsiteY8" fmla="*/ 1495025 h 1783293"/>
              <a:gd name="connsiteX9" fmla="*/ 988456 w 1783293"/>
              <a:gd name="connsiteY9" fmla="*/ 1762519 h 1783293"/>
              <a:gd name="connsiteX10" fmla="*/ 794837 w 1783293"/>
              <a:gd name="connsiteY10" fmla="*/ 1762519 h 1783293"/>
              <a:gd name="connsiteX11" fmla="*/ 731958 w 1783293"/>
              <a:gd name="connsiteY11" fmla="*/ 1495025 h 1783293"/>
              <a:gd name="connsiteX12" fmla="*/ 448949 w 1783293"/>
              <a:gd name="connsiteY12" fmla="*/ 1331630 h 1783293"/>
              <a:gd name="connsiteX13" fmla="*/ 185853 w 1783293"/>
              <a:gd name="connsiteY13" fmla="*/ 1410922 h 1783293"/>
              <a:gd name="connsiteX14" fmla="*/ 89044 w 1783293"/>
              <a:gd name="connsiteY14" fmla="*/ 1243243 h 1783293"/>
              <a:gd name="connsiteX15" fmla="*/ 289261 w 1783293"/>
              <a:gd name="connsiteY15" fmla="*/ 1055042 h 1783293"/>
              <a:gd name="connsiteX16" fmla="*/ 289261 w 1783293"/>
              <a:gd name="connsiteY16" fmla="*/ 728251 h 1783293"/>
              <a:gd name="connsiteX17" fmla="*/ 89044 w 1783293"/>
              <a:gd name="connsiteY17" fmla="*/ 540050 h 1783293"/>
              <a:gd name="connsiteX18" fmla="*/ 185853 w 1783293"/>
              <a:gd name="connsiteY18" fmla="*/ 372371 h 1783293"/>
              <a:gd name="connsiteX19" fmla="*/ 448949 w 1783293"/>
              <a:gd name="connsiteY19" fmla="*/ 451663 h 1783293"/>
              <a:gd name="connsiteX20" fmla="*/ 731958 w 1783293"/>
              <a:gd name="connsiteY20" fmla="*/ 288268 h 1783293"/>
              <a:gd name="connsiteX21" fmla="*/ 794837 w 1783293"/>
              <a:gd name="connsiteY21" fmla="*/ 20774 h 1783293"/>
              <a:gd name="connsiteX22" fmla="*/ 988456 w 1783293"/>
              <a:gd name="connsiteY22" fmla="*/ 20774 h 1783293"/>
              <a:gd name="connsiteX23" fmla="*/ 1051335 w 1783293"/>
              <a:gd name="connsiteY23" fmla="*/ 288268 h 1783293"/>
              <a:gd name="connsiteX24" fmla="*/ 1334344 w 1783293"/>
              <a:gd name="connsiteY24" fmla="*/ 451663 h 178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3293" h="1783293">
                <a:moveTo>
                  <a:pt x="1147812" y="451089"/>
                </a:moveTo>
                <a:lnTo>
                  <a:pt x="1338552" y="332955"/>
                </a:lnTo>
                <a:lnTo>
                  <a:pt x="1450338" y="444741"/>
                </a:lnTo>
                <a:lnTo>
                  <a:pt x="1332203" y="635482"/>
                </a:lnTo>
                <a:cubicBezTo>
                  <a:pt x="1377704" y="713734"/>
                  <a:pt x="1401541" y="802693"/>
                  <a:pt x="1401262" y="893213"/>
                </a:cubicBezTo>
                <a:lnTo>
                  <a:pt x="1598940" y="999332"/>
                </a:lnTo>
                <a:lnTo>
                  <a:pt x="1558024" y="1152034"/>
                </a:lnTo>
                <a:lnTo>
                  <a:pt x="1333770" y="1145098"/>
                </a:lnTo>
                <a:cubicBezTo>
                  <a:pt x="1288752" y="1223629"/>
                  <a:pt x="1223629" y="1288751"/>
                  <a:pt x="1145098" y="1333770"/>
                </a:cubicBezTo>
                <a:lnTo>
                  <a:pt x="1152035" y="1558024"/>
                </a:lnTo>
                <a:lnTo>
                  <a:pt x="999332" y="1598940"/>
                </a:lnTo>
                <a:lnTo>
                  <a:pt x="893213" y="1401262"/>
                </a:lnTo>
                <a:cubicBezTo>
                  <a:pt x="802694" y="1401541"/>
                  <a:pt x="713734" y="1377704"/>
                  <a:pt x="635481" y="1332204"/>
                </a:cubicBezTo>
                <a:lnTo>
                  <a:pt x="444741" y="1450338"/>
                </a:lnTo>
                <a:lnTo>
                  <a:pt x="332955" y="1338552"/>
                </a:lnTo>
                <a:lnTo>
                  <a:pt x="451090" y="1147811"/>
                </a:lnTo>
                <a:cubicBezTo>
                  <a:pt x="405589" y="1069559"/>
                  <a:pt x="381752" y="980600"/>
                  <a:pt x="382031" y="890080"/>
                </a:cubicBezTo>
                <a:lnTo>
                  <a:pt x="184353" y="783961"/>
                </a:lnTo>
                <a:lnTo>
                  <a:pt x="225269" y="631259"/>
                </a:lnTo>
                <a:lnTo>
                  <a:pt x="449523" y="638195"/>
                </a:lnTo>
                <a:cubicBezTo>
                  <a:pt x="494541" y="559664"/>
                  <a:pt x="559664" y="494542"/>
                  <a:pt x="638195" y="449523"/>
                </a:cubicBezTo>
                <a:lnTo>
                  <a:pt x="631258" y="225269"/>
                </a:lnTo>
                <a:lnTo>
                  <a:pt x="783961" y="184353"/>
                </a:lnTo>
                <a:lnTo>
                  <a:pt x="890080" y="382031"/>
                </a:lnTo>
                <a:cubicBezTo>
                  <a:pt x="980599" y="381752"/>
                  <a:pt x="1069559" y="405589"/>
                  <a:pt x="1147812" y="451089"/>
                </a:cubicBezTo>
                <a:close/>
              </a:path>
            </a:pathLst>
          </a:custGeom>
          <a:solidFill>
            <a:schemeClr val="bg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9622" tIns="629621" rIns="629621" bIns="629622" numCol="1" spcCol="1270" anchor="ctr" anchorCtr="0">
            <a:noAutofit/>
          </a:bodyPr>
          <a:lstStyle/>
          <a:p>
            <a:pPr lvl="0" algn="ctr" defTabSz="1333500">
              <a:lnSpc>
                <a:spcPct val="90000"/>
              </a:lnSpc>
              <a:spcBef>
                <a:spcPct val="0"/>
              </a:spcBef>
              <a:spcAft>
                <a:spcPct val="35000"/>
              </a:spcAft>
            </a:pPr>
            <a:endParaRPr lang="zh-CN" altLang="en-US" sz="3000" kern="1200">
              <a:cs typeface="+mn-ea"/>
              <a:sym typeface="+mn-lt"/>
            </a:endParaRPr>
          </a:p>
        </p:txBody>
      </p:sp>
      <p:sp>
        <p:nvSpPr>
          <p:cNvPr id="12" name="环形箭头 11"/>
          <p:cNvSpPr/>
          <p:nvPr/>
        </p:nvSpPr>
        <p:spPr>
          <a:xfrm>
            <a:off x="5371972" y="2814248"/>
            <a:ext cx="3203316" cy="3203316"/>
          </a:xfrm>
          <a:prstGeom prst="circularArrow">
            <a:avLst>
              <a:gd name="adj1" fmla="val 4688"/>
              <a:gd name="adj2" fmla="val 299029"/>
              <a:gd name="adj3" fmla="val 2524070"/>
              <a:gd name="adj4" fmla="val 15844352"/>
              <a:gd name="adj5" fmla="val 5469"/>
            </a:avLst>
          </a:prstGeom>
          <a:solidFill>
            <a:schemeClr val="accent1"/>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形状 12"/>
          <p:cNvSpPr/>
          <p:nvPr/>
        </p:nvSpPr>
        <p:spPr>
          <a:xfrm>
            <a:off x="3782099" y="2198358"/>
            <a:ext cx="2327409" cy="2327409"/>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4" name="环形箭头 13"/>
          <p:cNvSpPr/>
          <p:nvPr/>
        </p:nvSpPr>
        <p:spPr>
          <a:xfrm>
            <a:off x="4711358" y="954803"/>
            <a:ext cx="2509415" cy="2509415"/>
          </a:xfrm>
          <a:prstGeom prst="circularArrow">
            <a:avLst>
              <a:gd name="adj1" fmla="val 5984"/>
              <a:gd name="adj2" fmla="val 394124"/>
              <a:gd name="adj3" fmla="val 13313824"/>
              <a:gd name="adj4" fmla="val 10508221"/>
              <a:gd name="adj5" fmla="val 6981"/>
            </a:avLst>
          </a:prstGeom>
          <a:solidFill>
            <a:schemeClr val="bg1">
              <a:lumMod val="6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5" name="矩形 14"/>
          <p:cNvSpPr/>
          <p:nvPr/>
        </p:nvSpPr>
        <p:spPr>
          <a:xfrm>
            <a:off x="8061145" y="1166935"/>
            <a:ext cx="954107"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张茗帅</a:t>
            </a:r>
            <a:endParaRPr lang="zh-CN" altLang="en-US" sz="2000" b="1" dirty="0">
              <a:solidFill>
                <a:schemeClr val="tx1">
                  <a:lumMod val="85000"/>
                  <a:lumOff val="15000"/>
                </a:schemeClr>
              </a:solidFill>
              <a:cs typeface="+mn-ea"/>
              <a:sym typeface="+mn-lt"/>
            </a:endParaRPr>
          </a:p>
        </p:txBody>
      </p:sp>
      <p:sp>
        <p:nvSpPr>
          <p:cNvPr id="16" name="矩形 15"/>
          <p:cNvSpPr/>
          <p:nvPr/>
        </p:nvSpPr>
        <p:spPr>
          <a:xfrm>
            <a:off x="7419940" y="1507155"/>
            <a:ext cx="2519993" cy="732508"/>
          </a:xfrm>
          <a:prstGeom prst="rect">
            <a:avLst/>
          </a:prstGeom>
        </p:spPr>
        <p:txBody>
          <a:bodyPr wrap="square">
            <a:spAutoFit/>
          </a:bodyPr>
          <a:lstStyle/>
          <a:p>
            <a:pPr algn="just" defTabSz="609585">
              <a:lnSpc>
                <a:spcPct val="130000"/>
              </a:lnSpc>
            </a:pPr>
            <a:r>
              <a:rPr lang="zh-CN" altLang="en-US" sz="1600" dirty="0">
                <a:solidFill>
                  <a:schemeClr val="tx1">
                    <a:lumMod val="85000"/>
                    <a:lumOff val="15000"/>
                  </a:schemeClr>
                </a:solidFill>
                <a:cs typeface="+mn-ea"/>
                <a:sym typeface="+mn-lt"/>
              </a:rPr>
              <a:t>负责工大圈子的新闻模块话题模块的代码设计</a:t>
            </a:r>
            <a:r>
              <a:rPr lang="zh-CN" altLang="en-US" sz="1600" dirty="0" smtClean="0">
                <a:solidFill>
                  <a:schemeClr val="tx1">
                    <a:lumMod val="85000"/>
                    <a:lumOff val="15000"/>
                  </a:schemeClr>
                </a:solidFill>
                <a:cs typeface="+mn-ea"/>
                <a:sym typeface="+mn-lt"/>
              </a:rPr>
              <a:t>实现。</a:t>
            </a:r>
            <a:endParaRPr lang="zh-CN" altLang="en-US" sz="1600" dirty="0">
              <a:solidFill>
                <a:schemeClr val="tx1">
                  <a:lumMod val="85000"/>
                  <a:lumOff val="15000"/>
                </a:schemeClr>
              </a:solidFill>
              <a:cs typeface="+mn-ea"/>
              <a:sym typeface="+mn-lt"/>
            </a:endParaRPr>
          </a:p>
        </p:txBody>
      </p:sp>
      <p:sp>
        <p:nvSpPr>
          <p:cNvPr id="17" name="椭圆 16"/>
          <p:cNvSpPr/>
          <p:nvPr/>
        </p:nvSpPr>
        <p:spPr>
          <a:xfrm>
            <a:off x="7093024" y="126111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619291" y="3194119"/>
            <a:ext cx="954107"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董浩洋</a:t>
            </a:r>
            <a:endParaRPr lang="zh-CN" altLang="en-US" sz="2000" b="1" dirty="0">
              <a:solidFill>
                <a:schemeClr val="tx1">
                  <a:lumMod val="85000"/>
                  <a:lumOff val="15000"/>
                </a:schemeClr>
              </a:solidFill>
              <a:cs typeface="+mn-ea"/>
              <a:sym typeface="+mn-lt"/>
            </a:endParaRPr>
          </a:p>
        </p:txBody>
      </p:sp>
      <p:sp>
        <p:nvSpPr>
          <p:cNvPr id="19" name="矩形 18"/>
          <p:cNvSpPr/>
          <p:nvPr/>
        </p:nvSpPr>
        <p:spPr>
          <a:xfrm>
            <a:off x="978088" y="3534339"/>
            <a:ext cx="2688849" cy="732508"/>
          </a:xfrm>
          <a:prstGeom prst="rect">
            <a:avLst/>
          </a:prstGeom>
        </p:spPr>
        <p:txBody>
          <a:bodyPr wrap="square">
            <a:spAutoFit/>
          </a:bodyPr>
          <a:lstStyle/>
          <a:p>
            <a:pPr algn="just" defTabSz="609585">
              <a:lnSpc>
                <a:spcPct val="130000"/>
              </a:lnSpc>
            </a:pPr>
            <a:r>
              <a:rPr lang="zh-CN" altLang="en-US" sz="1600" dirty="0">
                <a:solidFill>
                  <a:schemeClr val="tx1">
                    <a:lumMod val="85000"/>
                    <a:lumOff val="15000"/>
                  </a:schemeClr>
                </a:solidFill>
                <a:cs typeface="+mn-ea"/>
                <a:sym typeface="+mn-lt"/>
              </a:rPr>
              <a:t>负责工大圈子的评论模块聊天模块的代码设计</a:t>
            </a:r>
            <a:r>
              <a:rPr lang="zh-CN" altLang="en-US" sz="1600" dirty="0" smtClean="0">
                <a:solidFill>
                  <a:schemeClr val="tx1">
                    <a:lumMod val="85000"/>
                    <a:lumOff val="15000"/>
                  </a:schemeClr>
                </a:solidFill>
                <a:cs typeface="+mn-ea"/>
                <a:sym typeface="+mn-lt"/>
              </a:rPr>
              <a:t>实现。</a:t>
            </a:r>
            <a:endParaRPr lang="zh-CN" altLang="en-US" sz="1600" dirty="0">
              <a:solidFill>
                <a:schemeClr val="tx1">
                  <a:lumMod val="85000"/>
                  <a:lumOff val="15000"/>
                </a:schemeClr>
              </a:solidFill>
              <a:cs typeface="+mn-ea"/>
              <a:sym typeface="+mn-lt"/>
            </a:endParaRPr>
          </a:p>
        </p:txBody>
      </p:sp>
      <p:sp>
        <p:nvSpPr>
          <p:cNvPr id="20" name="椭圆 19"/>
          <p:cNvSpPr/>
          <p:nvPr/>
        </p:nvSpPr>
        <p:spPr>
          <a:xfrm>
            <a:off x="651172" y="3288297"/>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9665006" y="4041368"/>
            <a:ext cx="954107"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高文林</a:t>
            </a:r>
            <a:endParaRPr lang="zh-CN" altLang="en-US" sz="2000" b="1" dirty="0">
              <a:solidFill>
                <a:schemeClr val="tx1">
                  <a:lumMod val="85000"/>
                  <a:lumOff val="15000"/>
                </a:schemeClr>
              </a:solidFill>
              <a:cs typeface="+mn-ea"/>
              <a:sym typeface="+mn-lt"/>
            </a:endParaRPr>
          </a:p>
        </p:txBody>
      </p:sp>
      <p:sp>
        <p:nvSpPr>
          <p:cNvPr id="22" name="矩形 21"/>
          <p:cNvSpPr/>
          <p:nvPr/>
        </p:nvSpPr>
        <p:spPr>
          <a:xfrm>
            <a:off x="9023802" y="4381588"/>
            <a:ext cx="2613142" cy="732508"/>
          </a:xfrm>
          <a:prstGeom prst="rect">
            <a:avLst/>
          </a:prstGeom>
        </p:spPr>
        <p:txBody>
          <a:bodyPr wrap="square">
            <a:spAutoFit/>
          </a:bodyPr>
          <a:lstStyle/>
          <a:p>
            <a:pPr algn="just" defTabSz="609585">
              <a:lnSpc>
                <a:spcPct val="130000"/>
              </a:lnSpc>
            </a:pPr>
            <a:r>
              <a:rPr lang="zh-CN" altLang="en-US" sz="1600" dirty="0">
                <a:solidFill>
                  <a:schemeClr val="tx1">
                    <a:lumMod val="85000"/>
                    <a:lumOff val="15000"/>
                  </a:schemeClr>
                </a:solidFill>
                <a:cs typeface="+mn-ea"/>
                <a:sym typeface="+mn-lt"/>
              </a:rPr>
              <a:t>负责工大圈子的用户模块，界面的代码设计</a:t>
            </a:r>
            <a:r>
              <a:rPr lang="zh-CN" altLang="en-US" sz="1600" dirty="0" smtClean="0">
                <a:solidFill>
                  <a:schemeClr val="tx1">
                    <a:lumMod val="85000"/>
                    <a:lumOff val="15000"/>
                  </a:schemeClr>
                </a:solidFill>
                <a:cs typeface="+mn-ea"/>
                <a:sym typeface="+mn-lt"/>
              </a:rPr>
              <a:t>实现。</a:t>
            </a:r>
            <a:endParaRPr lang="zh-CN" altLang="en-US" sz="1600" dirty="0">
              <a:solidFill>
                <a:schemeClr val="tx1">
                  <a:lumMod val="85000"/>
                  <a:lumOff val="15000"/>
                </a:schemeClr>
              </a:solidFill>
              <a:cs typeface="+mn-ea"/>
              <a:sym typeface="+mn-lt"/>
            </a:endParaRPr>
          </a:p>
        </p:txBody>
      </p:sp>
      <p:sp>
        <p:nvSpPr>
          <p:cNvPr id="23" name="椭圆 22"/>
          <p:cNvSpPr/>
          <p:nvPr/>
        </p:nvSpPr>
        <p:spPr>
          <a:xfrm>
            <a:off x="8696885" y="4135546"/>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7041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Two </a:t>
            </a:r>
            <a:r>
              <a:rPr lang="zh-CN" altLang="en-US" b="1" dirty="0" smtClean="0">
                <a:cs typeface="+mn-ea"/>
                <a:sym typeface="+mn-lt"/>
              </a:rPr>
              <a:t>团队分工</a:t>
            </a:r>
            <a:endParaRPr lang="zh-CN" altLang="en-US" b="1" dirty="0">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1095603814"/>
              </p:ext>
            </p:extLst>
          </p:nvPr>
        </p:nvGraphicFramePr>
        <p:xfrm>
          <a:off x="6207344" y="1695450"/>
          <a:ext cx="5096092" cy="4556175"/>
        </p:xfrm>
        <a:graphic>
          <a:graphicData uri="http://schemas.openxmlformats.org/drawingml/2006/table">
            <a:tbl>
              <a:tblPr firstRow="1" bandRow="1">
                <a:tableStyleId>{2D5ABB26-0587-4C30-8999-92F81FD0307C}</a:tableStyleId>
              </a:tblPr>
              <a:tblGrid>
                <a:gridCol w="2548046">
                  <a:extLst>
                    <a:ext uri="{9D8B030D-6E8A-4147-A177-3AD203B41FA5}">
                      <a16:colId xmlns:a16="http://schemas.microsoft.com/office/drawing/2014/main" val="1811201852"/>
                    </a:ext>
                  </a:extLst>
                </a:gridCol>
                <a:gridCol w="2548046">
                  <a:extLst>
                    <a:ext uri="{9D8B030D-6E8A-4147-A177-3AD203B41FA5}">
                      <a16:colId xmlns:a16="http://schemas.microsoft.com/office/drawing/2014/main" val="2306946858"/>
                    </a:ext>
                  </a:extLst>
                </a:gridCol>
              </a:tblGrid>
              <a:tr h="185461">
                <a:tc>
                  <a:txBody>
                    <a:bodyPr/>
                    <a:lstStyle/>
                    <a:p>
                      <a:pPr algn="ctr"/>
                      <a:r>
                        <a:rPr lang="zh-CN" altLang="en-US" sz="1600" b="0" dirty="0" smtClean="0">
                          <a:solidFill>
                            <a:schemeClr val="bg1"/>
                          </a:solidFill>
                          <a:latin typeface="+mn-lt"/>
                          <a:ea typeface="+mn-ea"/>
                          <a:cs typeface="+mn-ea"/>
                          <a:sym typeface="+mn-lt"/>
                        </a:rPr>
                        <a:t>历史版本</a:t>
                      </a:r>
                      <a:endParaRPr lang="zh-CN" altLang="en-US" sz="1600" b="0" dirty="0">
                        <a:solidFill>
                          <a:schemeClr val="bg1"/>
                        </a:solidFill>
                        <a:latin typeface="+mn-lt"/>
                        <a:ea typeface="+mn-ea"/>
                        <a:cs typeface="+mn-ea"/>
                        <a:sym typeface="+mn-lt"/>
                      </a:endParaRPr>
                    </a:p>
                  </a:txBody>
                  <a:tcPr marL="85620" marR="85620" marT="42810" marB="42810" anchor="ctr"/>
                </a:tc>
                <a:tc>
                  <a:txBody>
                    <a:bodyPr/>
                    <a:lstStyle/>
                    <a:p>
                      <a:pPr algn="ctr"/>
                      <a:r>
                        <a:rPr lang="zh-CN" altLang="en-US" sz="1600" b="0" dirty="0" smtClean="0">
                          <a:solidFill>
                            <a:schemeClr val="bg1"/>
                          </a:solidFill>
                          <a:latin typeface="+mn-lt"/>
                          <a:ea typeface="+mn-ea"/>
                          <a:cs typeface="+mn-ea"/>
                          <a:sym typeface="+mn-lt"/>
                        </a:rPr>
                        <a:t>提交者</a:t>
                      </a:r>
                      <a:endParaRPr lang="en-US" altLang="zh-CN" sz="1600" b="0" dirty="0">
                        <a:solidFill>
                          <a:schemeClr val="bg1"/>
                        </a:solidFill>
                        <a:latin typeface="+mn-lt"/>
                        <a:ea typeface="+mn-ea"/>
                        <a:cs typeface="+mn-ea"/>
                        <a:sym typeface="+mn-lt"/>
                      </a:endParaRPr>
                    </a:p>
                  </a:txBody>
                  <a:tcPr marL="85620" marR="85620" marT="42810" marB="42810" anchor="ctr"/>
                </a:tc>
                <a:extLst>
                  <a:ext uri="{0D108BD9-81ED-4DB2-BD59-A6C34878D82A}">
                    <a16:rowId xmlns:a16="http://schemas.microsoft.com/office/drawing/2014/main" val="1544831059"/>
                  </a:ext>
                </a:extLst>
              </a:tr>
              <a:tr h="469635">
                <a:tc>
                  <a:txBody>
                    <a:bodyPr/>
                    <a:lstStyle/>
                    <a:p>
                      <a:pPr algn="ctr"/>
                      <a:r>
                        <a:rPr lang="en-US" altLang="zh-CN" sz="1600" dirty="0" smtClean="0">
                          <a:solidFill>
                            <a:schemeClr val="tx1"/>
                          </a:solidFill>
                          <a:sym typeface="+mn-lt"/>
                        </a:rPr>
                        <a:t>First</a:t>
                      </a:r>
                      <a:r>
                        <a:rPr lang="zh-CN" altLang="en-US" sz="1600" dirty="0" smtClean="0">
                          <a:solidFill>
                            <a:schemeClr val="tx1"/>
                          </a:solidFill>
                          <a:sym typeface="+mn-lt"/>
                        </a:rPr>
                        <a:t> </a:t>
                      </a:r>
                      <a:r>
                        <a:rPr lang="en-US" altLang="zh-CN" sz="1600" dirty="0" smtClean="0">
                          <a:solidFill>
                            <a:schemeClr val="tx1"/>
                          </a:solidFill>
                          <a:sym typeface="+mn-lt"/>
                        </a:rPr>
                        <a:t>commit</a:t>
                      </a:r>
                      <a:r>
                        <a:rPr lang="zh-CN" altLang="en-US" sz="1600" dirty="0" smtClean="0">
                          <a:solidFill>
                            <a:schemeClr val="tx1"/>
                          </a:solidFill>
                          <a:sym typeface="+mn-lt"/>
                        </a:rPr>
                        <a:t> </a:t>
                      </a:r>
                      <a:r>
                        <a:rPr lang="en-US" altLang="zh-CN" sz="1600" dirty="0" smtClean="0">
                          <a:solidFill>
                            <a:schemeClr val="tx1"/>
                          </a:solidFill>
                          <a:sym typeface="+mn-lt"/>
                        </a:rPr>
                        <a:t>(Version</a:t>
                      </a:r>
                      <a:r>
                        <a:rPr lang="zh-CN" altLang="en-US" sz="1600" dirty="0" smtClean="0">
                          <a:solidFill>
                            <a:schemeClr val="tx1"/>
                          </a:solidFill>
                          <a:sym typeface="+mn-lt"/>
                        </a:rPr>
                        <a:t> </a:t>
                      </a:r>
                      <a:r>
                        <a:rPr lang="en-US" altLang="zh-CN" sz="1600" dirty="0" smtClean="0">
                          <a:solidFill>
                            <a:schemeClr val="tx1"/>
                          </a:solidFill>
                          <a:sym typeface="+mn-lt"/>
                        </a:rPr>
                        <a:t>1.0)</a:t>
                      </a:r>
                      <a:endParaRPr lang="en-US" altLang="zh-CN" sz="1600" b="0" dirty="0">
                        <a:solidFill>
                          <a:schemeClr val="tx1"/>
                        </a:solidFill>
                        <a:latin typeface="+mn-lt"/>
                        <a:ea typeface="+mn-ea"/>
                        <a:cs typeface="+mn-ea"/>
                        <a:sym typeface="+mn-lt"/>
                      </a:endParaRPr>
                    </a:p>
                  </a:txBody>
                  <a:tcPr marL="85620" marR="85620" marT="42810" marB="42810" anchor="ctr">
                    <a:solidFill>
                      <a:schemeClr val="accent1"/>
                    </a:solidFill>
                  </a:tcPr>
                </a:tc>
                <a:tc>
                  <a:txBody>
                    <a:bodyPr/>
                    <a:lstStyle/>
                    <a:p>
                      <a:pPr algn="ctr"/>
                      <a:r>
                        <a:rPr lang="zh-CN" altLang="en-US" sz="1600" b="0" dirty="0" smtClean="0">
                          <a:solidFill>
                            <a:schemeClr val="tx1">
                              <a:lumMod val="85000"/>
                              <a:lumOff val="15000"/>
                            </a:schemeClr>
                          </a:solidFill>
                          <a:latin typeface="+mn-lt"/>
                          <a:ea typeface="+mn-ea"/>
                          <a:cs typeface="+mn-ea"/>
                          <a:sym typeface="+mn-lt"/>
                        </a:rPr>
                        <a:t>高文林</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3990563105"/>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bg1"/>
                          </a:solidFill>
                          <a:latin typeface="+mn-lt"/>
                          <a:ea typeface="+mn-ea"/>
                          <a:cs typeface="+mn-ea"/>
                          <a:sym typeface="+mn-lt"/>
                        </a:rPr>
                        <a:t>Version</a:t>
                      </a:r>
                      <a:r>
                        <a:rPr lang="zh-CN" altLang="en-US" sz="1600" b="0" dirty="0" smtClean="0">
                          <a:solidFill>
                            <a:schemeClr val="bg1"/>
                          </a:solidFill>
                          <a:latin typeface="+mn-lt"/>
                          <a:ea typeface="+mn-ea"/>
                          <a:cs typeface="+mn-ea"/>
                          <a:sym typeface="+mn-lt"/>
                        </a:rPr>
                        <a:t> </a:t>
                      </a:r>
                      <a:r>
                        <a:rPr lang="en-US" altLang="zh-CN" sz="1600" b="0" dirty="0" smtClean="0">
                          <a:solidFill>
                            <a:schemeClr val="bg1"/>
                          </a:solidFill>
                          <a:latin typeface="+mn-lt"/>
                          <a:ea typeface="+mn-ea"/>
                          <a:cs typeface="+mn-ea"/>
                          <a:sym typeface="+mn-lt"/>
                        </a:rPr>
                        <a:t>1.1</a:t>
                      </a:r>
                      <a:endParaRPr lang="en-US" altLang="zh-CN" sz="1600" b="0" dirty="0">
                        <a:solidFill>
                          <a:schemeClr val="bg1"/>
                        </a:solidFill>
                        <a:latin typeface="+mn-lt"/>
                        <a:ea typeface="+mn-ea"/>
                        <a:cs typeface="+mn-ea"/>
                        <a:sym typeface="+mn-lt"/>
                      </a:endParaRPr>
                    </a:p>
                  </a:txBody>
                  <a:tcPr marL="85620" marR="85620" marT="42810" marB="42810" anchor="ctr"/>
                </a:tc>
                <a:tc>
                  <a:txBody>
                    <a:bodyPr/>
                    <a:lstStyle/>
                    <a:p>
                      <a:pPr algn="ctr"/>
                      <a:r>
                        <a:rPr lang="zh-CN" altLang="en-US" sz="1600" b="0" dirty="0" smtClean="0">
                          <a:solidFill>
                            <a:schemeClr val="bg1"/>
                          </a:solidFill>
                          <a:latin typeface="+mn-lt"/>
                          <a:ea typeface="+mn-ea"/>
                          <a:cs typeface="+mn-ea"/>
                          <a:sym typeface="+mn-lt"/>
                        </a:rPr>
                        <a:t>张茗帅</a:t>
                      </a:r>
                      <a:endParaRPr lang="zh-CN" altLang="en-US" sz="1600" b="0" dirty="0">
                        <a:solidFill>
                          <a:schemeClr val="bg1"/>
                        </a:solidFill>
                        <a:latin typeface="+mn-lt"/>
                        <a:ea typeface="+mn-ea"/>
                        <a:cs typeface="+mn-ea"/>
                        <a:sym typeface="+mn-lt"/>
                      </a:endParaRPr>
                    </a:p>
                  </a:txBody>
                  <a:tcPr marL="85620" marR="85620" marT="42810" marB="42810" anchor="ctr"/>
                </a:tc>
                <a:extLst>
                  <a:ext uri="{0D108BD9-81ED-4DB2-BD59-A6C34878D82A}">
                    <a16:rowId xmlns:a16="http://schemas.microsoft.com/office/drawing/2014/main" val="1433847131"/>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sym typeface="+mn-lt"/>
                        </a:rPr>
                        <a:t>Version</a:t>
                      </a:r>
                      <a:r>
                        <a:rPr lang="zh-CN" altLang="en-US" sz="1600" dirty="0" smtClean="0">
                          <a:solidFill>
                            <a:schemeClr val="tx1"/>
                          </a:solidFill>
                          <a:sym typeface="+mn-lt"/>
                        </a:rPr>
                        <a:t> </a:t>
                      </a:r>
                      <a:r>
                        <a:rPr lang="en-US" altLang="zh-CN" sz="1600" dirty="0" smtClean="0">
                          <a:solidFill>
                            <a:schemeClr val="tx1"/>
                          </a:solidFill>
                          <a:sym typeface="+mn-lt"/>
                        </a:rPr>
                        <a:t>1.2</a:t>
                      </a:r>
                      <a:endParaRPr lang="en-US" altLang="zh-CN" sz="1600" b="0" dirty="0">
                        <a:solidFill>
                          <a:schemeClr val="tx1"/>
                        </a:solidFill>
                        <a:latin typeface="+mn-lt"/>
                        <a:ea typeface="+mn-ea"/>
                        <a:cs typeface="+mn-ea"/>
                        <a:sym typeface="+mn-lt"/>
                      </a:endParaRPr>
                    </a:p>
                  </a:txBody>
                  <a:tcPr marL="85620" marR="85620" marT="42810" marB="42810" anchor="ctr">
                    <a:solidFill>
                      <a:schemeClr val="accent1"/>
                    </a:solidFill>
                  </a:tcPr>
                </a:tc>
                <a:tc>
                  <a:txBody>
                    <a:bodyPr/>
                    <a:lstStyle/>
                    <a:p>
                      <a:pPr algn="ctr"/>
                      <a:r>
                        <a:rPr lang="zh-CN" altLang="en-US" sz="1600" b="0" dirty="0" smtClean="0">
                          <a:solidFill>
                            <a:schemeClr val="tx1">
                              <a:lumMod val="85000"/>
                              <a:lumOff val="15000"/>
                            </a:schemeClr>
                          </a:solidFill>
                          <a:latin typeface="+mn-lt"/>
                          <a:ea typeface="+mn-ea"/>
                          <a:cs typeface="+mn-ea"/>
                          <a:sym typeface="+mn-lt"/>
                        </a:rPr>
                        <a:t>董浩洋</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659136766"/>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solidFill>
                          <a:sym typeface="+mn-lt"/>
                        </a:rPr>
                        <a:t>Version</a:t>
                      </a:r>
                      <a:r>
                        <a:rPr lang="zh-CN" altLang="en-US" sz="1600" dirty="0" smtClean="0">
                          <a:solidFill>
                            <a:schemeClr val="bg1"/>
                          </a:solidFill>
                          <a:sym typeface="+mn-lt"/>
                        </a:rPr>
                        <a:t> </a:t>
                      </a:r>
                      <a:r>
                        <a:rPr lang="en-US" altLang="zh-CN" sz="1600" dirty="0" smtClean="0">
                          <a:solidFill>
                            <a:schemeClr val="bg1"/>
                          </a:solidFill>
                          <a:sym typeface="+mn-lt"/>
                        </a:rPr>
                        <a:t>1.3</a:t>
                      </a:r>
                      <a:endParaRPr lang="en-US" altLang="zh-CN" sz="1600" b="0" dirty="0">
                        <a:solidFill>
                          <a:schemeClr val="bg1"/>
                        </a:solidFill>
                        <a:latin typeface="+mn-lt"/>
                        <a:ea typeface="+mn-ea"/>
                        <a:cs typeface="+mn-ea"/>
                        <a:sym typeface="+mn-lt"/>
                      </a:endParaRPr>
                    </a:p>
                  </a:txBody>
                  <a:tcPr marL="85620" marR="85620" marT="42810" marB="42810" anchor="ctr"/>
                </a:tc>
                <a:tc>
                  <a:txBody>
                    <a:bodyPr/>
                    <a:lstStyle/>
                    <a:p>
                      <a:pPr algn="ctr"/>
                      <a:r>
                        <a:rPr lang="zh-CN" altLang="en-US" sz="1600" b="0" dirty="0" smtClean="0">
                          <a:solidFill>
                            <a:schemeClr val="bg1"/>
                          </a:solidFill>
                          <a:latin typeface="+mn-lt"/>
                          <a:ea typeface="+mn-ea"/>
                          <a:cs typeface="+mn-ea"/>
                          <a:sym typeface="+mn-lt"/>
                        </a:rPr>
                        <a:t>董浩洋</a:t>
                      </a:r>
                      <a:endParaRPr lang="zh-CN" altLang="en-US" sz="1600" b="0" dirty="0">
                        <a:solidFill>
                          <a:schemeClr val="bg1"/>
                        </a:solidFill>
                        <a:latin typeface="+mn-lt"/>
                        <a:ea typeface="+mn-ea"/>
                        <a:cs typeface="+mn-ea"/>
                        <a:sym typeface="+mn-lt"/>
                      </a:endParaRPr>
                    </a:p>
                  </a:txBody>
                  <a:tcPr marL="85620" marR="85620" marT="42810" marB="42810" anchor="ctr"/>
                </a:tc>
                <a:extLst>
                  <a:ext uri="{0D108BD9-81ED-4DB2-BD59-A6C34878D82A}">
                    <a16:rowId xmlns:a16="http://schemas.microsoft.com/office/drawing/2014/main" val="3079010466"/>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lumMod val="85000"/>
                              <a:lumOff val="15000"/>
                            </a:schemeClr>
                          </a:solidFill>
                          <a:latin typeface="+mn-lt"/>
                          <a:ea typeface="+mn-ea"/>
                          <a:cs typeface="+mn-ea"/>
                          <a:sym typeface="+mn-lt"/>
                        </a:rPr>
                        <a:t>Version</a:t>
                      </a:r>
                      <a:r>
                        <a:rPr lang="zh-CN" altLang="en-US" sz="1600" b="0" dirty="0" smtClean="0">
                          <a:solidFill>
                            <a:schemeClr val="tx1">
                              <a:lumMod val="85000"/>
                              <a:lumOff val="15000"/>
                            </a:schemeClr>
                          </a:solidFill>
                          <a:latin typeface="+mn-lt"/>
                          <a:ea typeface="+mn-ea"/>
                          <a:cs typeface="+mn-ea"/>
                          <a:sym typeface="+mn-lt"/>
                        </a:rPr>
                        <a:t> </a:t>
                      </a:r>
                      <a:r>
                        <a:rPr lang="en-US" altLang="zh-CN" sz="1600" b="0" dirty="0" smtClean="0">
                          <a:solidFill>
                            <a:schemeClr val="tx1">
                              <a:lumMod val="85000"/>
                              <a:lumOff val="15000"/>
                            </a:schemeClr>
                          </a:solidFill>
                          <a:latin typeface="+mn-lt"/>
                          <a:ea typeface="+mn-ea"/>
                          <a:cs typeface="+mn-ea"/>
                          <a:sym typeface="+mn-lt"/>
                        </a:rPr>
                        <a:t>1.4</a:t>
                      </a:r>
                      <a:endParaRPr lang="en-US" altLang="zh-CN"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tc>
                  <a:txBody>
                    <a:bodyPr/>
                    <a:lstStyle/>
                    <a:p>
                      <a:pPr algn="ctr"/>
                      <a:r>
                        <a:rPr lang="zh-CN" altLang="en-US" sz="1600" b="0" dirty="0" smtClean="0">
                          <a:solidFill>
                            <a:schemeClr val="tx1">
                              <a:lumMod val="85000"/>
                              <a:lumOff val="15000"/>
                            </a:schemeClr>
                          </a:solidFill>
                          <a:latin typeface="+mn-lt"/>
                          <a:ea typeface="+mn-ea"/>
                          <a:cs typeface="+mn-ea"/>
                          <a:sym typeface="+mn-lt"/>
                        </a:rPr>
                        <a:t>张茗帅</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3624392868"/>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bg1"/>
                          </a:solidFill>
                          <a:latin typeface="+mn-lt"/>
                          <a:ea typeface="+mn-ea"/>
                          <a:cs typeface="+mn-ea"/>
                          <a:sym typeface="+mn-lt"/>
                        </a:rPr>
                        <a:t>Version</a:t>
                      </a:r>
                      <a:r>
                        <a:rPr lang="zh-CN" altLang="en-US" sz="1600" b="0" dirty="0" smtClean="0">
                          <a:solidFill>
                            <a:schemeClr val="bg1"/>
                          </a:solidFill>
                          <a:latin typeface="+mn-lt"/>
                          <a:ea typeface="+mn-ea"/>
                          <a:cs typeface="+mn-ea"/>
                          <a:sym typeface="+mn-lt"/>
                        </a:rPr>
                        <a:t> </a:t>
                      </a:r>
                      <a:r>
                        <a:rPr lang="en-US" altLang="zh-CN" sz="1600" b="0" dirty="0" smtClean="0">
                          <a:solidFill>
                            <a:schemeClr val="bg1"/>
                          </a:solidFill>
                          <a:latin typeface="+mn-lt"/>
                          <a:ea typeface="+mn-ea"/>
                          <a:cs typeface="+mn-ea"/>
                          <a:sym typeface="+mn-lt"/>
                        </a:rPr>
                        <a:t>1.5</a:t>
                      </a:r>
                      <a:endParaRPr lang="en-US" altLang="zh-CN" sz="1600" b="0" dirty="0">
                        <a:solidFill>
                          <a:schemeClr val="bg1"/>
                        </a:solidFill>
                        <a:latin typeface="+mn-lt"/>
                        <a:ea typeface="+mn-ea"/>
                        <a:cs typeface="+mn-ea"/>
                        <a:sym typeface="+mn-lt"/>
                      </a:endParaRPr>
                    </a:p>
                  </a:txBody>
                  <a:tcPr marL="85620" marR="85620" marT="42810" marB="42810" anchor="ctr">
                    <a:noFill/>
                  </a:tcPr>
                </a:tc>
                <a:tc>
                  <a:txBody>
                    <a:bodyPr/>
                    <a:lstStyle/>
                    <a:p>
                      <a:pPr algn="ctr"/>
                      <a:r>
                        <a:rPr lang="zh-CN" altLang="en-US" sz="1600" b="0" dirty="0" smtClean="0">
                          <a:solidFill>
                            <a:schemeClr val="bg1"/>
                          </a:solidFill>
                          <a:latin typeface="+mn-lt"/>
                          <a:ea typeface="+mn-ea"/>
                          <a:cs typeface="+mn-ea"/>
                          <a:sym typeface="+mn-lt"/>
                        </a:rPr>
                        <a:t>董浩洋</a:t>
                      </a:r>
                      <a:endParaRPr lang="zh-CN" altLang="en-US" sz="1600" b="0" dirty="0">
                        <a:solidFill>
                          <a:schemeClr val="bg1"/>
                        </a:solidFill>
                        <a:latin typeface="+mn-lt"/>
                        <a:ea typeface="+mn-ea"/>
                        <a:cs typeface="+mn-ea"/>
                        <a:sym typeface="+mn-lt"/>
                      </a:endParaRPr>
                    </a:p>
                  </a:txBody>
                  <a:tcPr marL="85620" marR="85620" marT="42810" marB="42810" anchor="ctr">
                    <a:noFill/>
                  </a:tcPr>
                </a:tc>
                <a:extLst>
                  <a:ext uri="{0D108BD9-81ED-4DB2-BD59-A6C34878D82A}">
                    <a16:rowId xmlns:a16="http://schemas.microsoft.com/office/drawing/2014/main" val="10006"/>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mn-lt"/>
                          <a:ea typeface="+mn-ea"/>
                          <a:cs typeface="+mn-ea"/>
                          <a:sym typeface="+mn-lt"/>
                        </a:rPr>
                        <a:t>Version</a:t>
                      </a:r>
                      <a:r>
                        <a:rPr lang="zh-CN" altLang="en-US" sz="1600" b="0" dirty="0" smtClean="0">
                          <a:solidFill>
                            <a:schemeClr val="tx1"/>
                          </a:solidFill>
                          <a:latin typeface="+mn-lt"/>
                          <a:ea typeface="+mn-ea"/>
                          <a:cs typeface="+mn-ea"/>
                          <a:sym typeface="+mn-lt"/>
                        </a:rPr>
                        <a:t> </a:t>
                      </a:r>
                      <a:r>
                        <a:rPr lang="en-US" altLang="zh-CN" sz="1600" b="0" dirty="0" smtClean="0">
                          <a:solidFill>
                            <a:schemeClr val="tx1"/>
                          </a:solidFill>
                          <a:latin typeface="+mn-lt"/>
                          <a:ea typeface="+mn-ea"/>
                          <a:cs typeface="+mn-ea"/>
                          <a:sym typeface="+mn-lt"/>
                        </a:rPr>
                        <a:t>1.6</a:t>
                      </a:r>
                      <a:endParaRPr lang="en-US" altLang="zh-CN" sz="1600" b="0" dirty="0">
                        <a:solidFill>
                          <a:schemeClr val="tx1"/>
                        </a:solidFill>
                        <a:latin typeface="+mn-lt"/>
                        <a:ea typeface="+mn-ea"/>
                        <a:cs typeface="+mn-ea"/>
                        <a:sym typeface="+mn-lt"/>
                      </a:endParaRPr>
                    </a:p>
                  </a:txBody>
                  <a:tcPr marL="85620" marR="85620" marT="42810" marB="42810" anchor="ctr">
                    <a:solidFill>
                      <a:schemeClr val="accent1"/>
                    </a:solidFill>
                  </a:tcPr>
                </a:tc>
                <a:tc>
                  <a:txBody>
                    <a:bodyPr/>
                    <a:lstStyle/>
                    <a:p>
                      <a:pPr algn="ctr"/>
                      <a:r>
                        <a:rPr lang="zh-CN" altLang="en-US" sz="1600" b="0" dirty="0" smtClean="0">
                          <a:solidFill>
                            <a:schemeClr val="tx1">
                              <a:lumMod val="85000"/>
                              <a:lumOff val="15000"/>
                            </a:schemeClr>
                          </a:solidFill>
                          <a:latin typeface="+mn-lt"/>
                          <a:ea typeface="+mn-ea"/>
                          <a:cs typeface="+mn-ea"/>
                          <a:sym typeface="+mn-lt"/>
                        </a:rPr>
                        <a:t>张茗帅</a:t>
                      </a:r>
                      <a:endParaRPr lang="zh-CN" altLang="en-US" sz="1600" b="0" dirty="0">
                        <a:solidFill>
                          <a:schemeClr val="tx1">
                            <a:lumMod val="85000"/>
                            <a:lumOff val="15000"/>
                          </a:schemeClr>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10007"/>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bg1"/>
                          </a:solidFill>
                          <a:latin typeface="+mn-lt"/>
                          <a:ea typeface="+mn-ea"/>
                          <a:cs typeface="+mn-ea"/>
                          <a:sym typeface="+mn-lt"/>
                        </a:rPr>
                        <a:t>Version</a:t>
                      </a:r>
                      <a:r>
                        <a:rPr lang="zh-CN" altLang="en-US" sz="1600" b="0" dirty="0" smtClean="0">
                          <a:solidFill>
                            <a:schemeClr val="bg1"/>
                          </a:solidFill>
                          <a:latin typeface="+mn-lt"/>
                          <a:ea typeface="+mn-ea"/>
                          <a:cs typeface="+mn-ea"/>
                          <a:sym typeface="+mn-lt"/>
                        </a:rPr>
                        <a:t> </a:t>
                      </a:r>
                      <a:r>
                        <a:rPr lang="en-US" altLang="zh-CN" sz="1600" b="0" dirty="0" smtClean="0">
                          <a:solidFill>
                            <a:schemeClr val="bg1"/>
                          </a:solidFill>
                          <a:latin typeface="+mn-lt"/>
                          <a:ea typeface="+mn-ea"/>
                          <a:cs typeface="+mn-ea"/>
                          <a:sym typeface="+mn-lt"/>
                        </a:rPr>
                        <a:t>1.7</a:t>
                      </a:r>
                      <a:endParaRPr lang="en-US" altLang="zh-CN" sz="1600" b="0" dirty="0">
                        <a:solidFill>
                          <a:schemeClr val="bg1"/>
                        </a:solidFill>
                        <a:latin typeface="+mn-lt"/>
                        <a:ea typeface="+mn-ea"/>
                        <a:cs typeface="+mn-ea"/>
                        <a:sym typeface="+mn-lt"/>
                      </a:endParaRPr>
                    </a:p>
                  </a:txBody>
                  <a:tcPr marL="85620" marR="85620" marT="42810" marB="42810" anchor="ctr">
                    <a:noFill/>
                  </a:tcPr>
                </a:tc>
                <a:tc>
                  <a:txBody>
                    <a:bodyPr/>
                    <a:lstStyle/>
                    <a:p>
                      <a:pPr algn="ctr"/>
                      <a:r>
                        <a:rPr lang="zh-CN" altLang="en-US" sz="1600" b="0" dirty="0" smtClean="0">
                          <a:solidFill>
                            <a:schemeClr val="bg1"/>
                          </a:solidFill>
                          <a:latin typeface="+mn-lt"/>
                          <a:ea typeface="+mn-ea"/>
                          <a:cs typeface="+mn-ea"/>
                          <a:sym typeface="+mn-lt"/>
                        </a:rPr>
                        <a:t>高文林</a:t>
                      </a:r>
                      <a:endParaRPr lang="zh-CN" altLang="en-US" sz="1600" b="0" dirty="0">
                        <a:solidFill>
                          <a:schemeClr val="bg1"/>
                        </a:solidFill>
                        <a:latin typeface="+mn-lt"/>
                        <a:ea typeface="+mn-ea"/>
                        <a:cs typeface="+mn-ea"/>
                        <a:sym typeface="+mn-lt"/>
                      </a:endParaRPr>
                    </a:p>
                  </a:txBody>
                  <a:tcPr marL="85620" marR="85620" marT="42810" marB="42810" anchor="ctr">
                    <a:noFill/>
                  </a:tcPr>
                </a:tc>
                <a:extLst>
                  <a:ext uri="{0D108BD9-81ED-4DB2-BD59-A6C34878D82A}">
                    <a16:rowId xmlns:a16="http://schemas.microsoft.com/office/drawing/2014/main" val="10008"/>
                  </a:ext>
                </a:extLst>
              </a:tr>
              <a:tr h="469635">
                <a:tc>
                  <a:txBody>
                    <a:bodyPr/>
                    <a:lstStyle/>
                    <a:p>
                      <a:pPr marL="0" marR="0" indent="0" algn="ctr" defTabSz="1162020" rtl="0" eaLnBrk="1" fontAlgn="auto" latinLnBrk="0" hangingPunct="1">
                        <a:lnSpc>
                          <a:spcPct val="100000"/>
                        </a:lnSpc>
                        <a:spcBef>
                          <a:spcPts val="0"/>
                        </a:spcBef>
                        <a:spcAft>
                          <a:spcPts val="0"/>
                        </a:spcAft>
                        <a:buClrTx/>
                        <a:buSzTx/>
                        <a:buFontTx/>
                        <a:buNone/>
                        <a:tabLst/>
                        <a:defRPr/>
                      </a:pPr>
                      <a:r>
                        <a:rPr lang="en-US" altLang="zh-CN" sz="1600" dirty="0" smtClean="0">
                          <a:sym typeface="+mn-lt"/>
                        </a:rPr>
                        <a:t>Version</a:t>
                      </a:r>
                      <a:r>
                        <a:rPr lang="zh-CN" altLang="en-US" sz="1600" baseline="0" dirty="0" smtClean="0">
                          <a:sym typeface="+mn-lt"/>
                        </a:rPr>
                        <a:t> </a:t>
                      </a:r>
                      <a:r>
                        <a:rPr lang="en-US" altLang="zh-CN" sz="1600" baseline="0" dirty="0" smtClean="0">
                          <a:sym typeface="+mn-lt"/>
                        </a:rPr>
                        <a:t>2.0</a:t>
                      </a:r>
                      <a:endParaRPr lang="en-US" altLang="zh-CN" sz="1600" b="0" dirty="0">
                        <a:solidFill>
                          <a:schemeClr val="bg1"/>
                        </a:solidFill>
                        <a:latin typeface="+mn-lt"/>
                        <a:ea typeface="+mn-ea"/>
                        <a:cs typeface="+mn-ea"/>
                        <a:sym typeface="+mn-lt"/>
                      </a:endParaRPr>
                    </a:p>
                  </a:txBody>
                  <a:tcPr marL="85620" marR="85620" marT="42810" marB="42810" anchor="ctr">
                    <a:solidFill>
                      <a:schemeClr val="accent1"/>
                    </a:solidFill>
                  </a:tcPr>
                </a:tc>
                <a:tc>
                  <a:txBody>
                    <a:bodyPr/>
                    <a:lstStyle/>
                    <a:p>
                      <a:pPr algn="ctr"/>
                      <a:r>
                        <a:rPr lang="zh-CN" altLang="en-US" sz="1600" b="0" dirty="0" smtClean="0">
                          <a:solidFill>
                            <a:schemeClr val="bg1"/>
                          </a:solidFill>
                          <a:latin typeface="+mn-lt"/>
                          <a:ea typeface="+mn-ea"/>
                          <a:cs typeface="+mn-ea"/>
                          <a:sym typeface="+mn-lt"/>
                        </a:rPr>
                        <a:t>高文林</a:t>
                      </a:r>
                      <a:endParaRPr lang="zh-CN" altLang="en-US" sz="1600" b="0" dirty="0">
                        <a:solidFill>
                          <a:schemeClr val="bg1"/>
                        </a:solidFill>
                        <a:latin typeface="+mn-lt"/>
                        <a:ea typeface="+mn-ea"/>
                        <a:cs typeface="+mn-ea"/>
                        <a:sym typeface="+mn-lt"/>
                      </a:endParaRPr>
                    </a:p>
                  </a:txBody>
                  <a:tcPr marL="85620" marR="85620" marT="42810" marB="42810" anchor="ctr">
                    <a:solidFill>
                      <a:schemeClr val="accent1"/>
                    </a:solidFill>
                  </a:tcPr>
                </a:tc>
                <a:extLst>
                  <a:ext uri="{0D108BD9-81ED-4DB2-BD59-A6C34878D82A}">
                    <a16:rowId xmlns:a16="http://schemas.microsoft.com/office/drawing/2014/main" val="1873811185"/>
                  </a:ext>
                </a:extLst>
              </a:tr>
            </a:tbl>
          </a:graphicData>
        </a:graphic>
      </p:graphicFrame>
      <p:sp>
        <p:nvSpPr>
          <p:cNvPr id="6" name="矩形 5"/>
          <p:cNvSpPr/>
          <p:nvPr/>
        </p:nvSpPr>
        <p:spPr>
          <a:xfrm>
            <a:off x="6806779" y="839716"/>
            <a:ext cx="3897222" cy="400110"/>
          </a:xfrm>
          <a:prstGeom prst="rect">
            <a:avLst/>
          </a:prstGeom>
        </p:spPr>
        <p:txBody>
          <a:bodyPr wrap="none">
            <a:spAutoFit/>
          </a:bodyPr>
          <a:lstStyle/>
          <a:p>
            <a:pPr algn="ctr" defTabSz="609585"/>
            <a:r>
              <a:rPr lang="en-US" altLang="zh-CN" sz="2000" b="1" dirty="0" err="1" smtClean="0">
                <a:solidFill>
                  <a:schemeClr val="bg1"/>
                </a:solidFill>
                <a:cs typeface="+mn-ea"/>
                <a:sym typeface="+mn-lt"/>
              </a:rPr>
              <a:t>Github</a:t>
            </a:r>
            <a:r>
              <a:rPr lang="zh-CN" altLang="en-US" sz="2000" b="1" dirty="0" smtClean="0">
                <a:solidFill>
                  <a:schemeClr val="bg1"/>
                </a:solidFill>
                <a:cs typeface="+mn-ea"/>
                <a:sym typeface="+mn-lt"/>
              </a:rPr>
              <a:t>项目各历史版本及提交者</a:t>
            </a:r>
            <a:endParaRPr lang="zh-CN" altLang="en-US" sz="2000" b="1" dirty="0">
              <a:solidFill>
                <a:schemeClr val="bg1"/>
              </a:solidFill>
              <a:cs typeface="+mn-ea"/>
              <a:sym typeface="+mn-lt"/>
            </a:endParaRPr>
          </a:p>
        </p:txBody>
      </p:sp>
      <p:grpSp>
        <p:nvGrpSpPr>
          <p:cNvPr id="7" name="组合 3"/>
          <p:cNvGrpSpPr/>
          <p:nvPr/>
        </p:nvGrpSpPr>
        <p:grpSpPr>
          <a:xfrm>
            <a:off x="1091029" y="1252430"/>
            <a:ext cx="3609706" cy="4678610"/>
            <a:chOff x="1018366" y="1191934"/>
            <a:chExt cx="3609706" cy="4678610"/>
          </a:xfrm>
        </p:grpSpPr>
        <p:sp>
          <p:nvSpPr>
            <p:cNvPr id="8" name="Oval 62"/>
            <p:cNvSpPr>
              <a:spLocks noChangeArrowheads="1"/>
            </p:cNvSpPr>
            <p:nvPr/>
          </p:nvSpPr>
          <p:spPr bwMode="auto">
            <a:xfrm>
              <a:off x="2391115" y="1191934"/>
              <a:ext cx="973105" cy="9699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9" name="组合 46"/>
            <p:cNvGrpSpPr/>
            <p:nvPr/>
          </p:nvGrpSpPr>
          <p:grpSpPr>
            <a:xfrm>
              <a:off x="1018366" y="1295273"/>
              <a:ext cx="364633" cy="280902"/>
              <a:chOff x="-10008439" y="-1230637"/>
              <a:chExt cx="1500188" cy="1155700"/>
            </a:xfrm>
            <a:solidFill>
              <a:schemeClr val="tx1">
                <a:lumMod val="75000"/>
                <a:lumOff val="25000"/>
              </a:schemeClr>
            </a:solidFill>
          </p:grpSpPr>
          <p:sp>
            <p:nvSpPr>
              <p:cNvPr id="12" name="Freeform 26"/>
              <p:cNvSpPr>
                <a:spLocks noEditPoints="1"/>
              </p:cNvSpPr>
              <p:nvPr/>
            </p:nvSpPr>
            <p:spPr bwMode="auto">
              <a:xfrm>
                <a:off x="-10008439" y="-1230637"/>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27"/>
              <p:cNvSpPr>
                <a:spLocks/>
              </p:cNvSpPr>
              <p:nvPr/>
            </p:nvSpPr>
            <p:spPr bwMode="auto">
              <a:xfrm>
                <a:off x="-9538539" y="-862338"/>
                <a:ext cx="560388" cy="565149"/>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矩形 9"/>
            <p:cNvSpPr/>
            <p:nvPr/>
          </p:nvSpPr>
          <p:spPr>
            <a:xfrm>
              <a:off x="1325565" y="2297258"/>
              <a:ext cx="3302507" cy="400110"/>
            </a:xfrm>
            <a:prstGeom prst="rect">
              <a:avLst/>
            </a:prstGeom>
          </p:spPr>
          <p:txBody>
            <a:bodyPr wrap="none">
              <a:spAutoFit/>
            </a:bodyPr>
            <a:lstStyle/>
            <a:p>
              <a:pPr defTabSz="609585"/>
              <a:r>
                <a:rPr lang="en-US" altLang="zh-CN" sz="2000" b="1" dirty="0" err="1">
                  <a:solidFill>
                    <a:schemeClr val="bg1"/>
                  </a:solidFill>
                  <a:cs typeface="+mn-ea"/>
                  <a:sym typeface="+mn-lt"/>
                </a:rPr>
                <a:t>Git</a:t>
              </a:r>
              <a:r>
                <a:rPr lang="en-US" altLang="zh-CN" sz="2000" b="1" dirty="0">
                  <a:solidFill>
                    <a:schemeClr val="bg1"/>
                  </a:solidFill>
                  <a:cs typeface="+mn-ea"/>
                  <a:sym typeface="+mn-lt"/>
                </a:rPr>
                <a:t>/</a:t>
              </a:r>
              <a:r>
                <a:rPr lang="en-US" altLang="zh-CN" sz="2000" b="1" dirty="0" err="1">
                  <a:solidFill>
                    <a:schemeClr val="bg1"/>
                  </a:solidFill>
                  <a:cs typeface="+mn-ea"/>
                  <a:sym typeface="+mn-lt"/>
                </a:rPr>
                <a:t>GitHub</a:t>
              </a:r>
              <a:r>
                <a:rPr lang="zh-CN" altLang="en-US" sz="2000" b="1" dirty="0">
                  <a:solidFill>
                    <a:schemeClr val="bg1"/>
                  </a:solidFill>
                  <a:cs typeface="+mn-ea"/>
                  <a:sym typeface="+mn-lt"/>
                </a:rPr>
                <a:t>版本历史与协作</a:t>
              </a:r>
            </a:p>
          </p:txBody>
        </p:sp>
        <p:sp>
          <p:nvSpPr>
            <p:cNvPr id="11" name="矩形 10"/>
            <p:cNvSpPr/>
            <p:nvPr/>
          </p:nvSpPr>
          <p:spPr>
            <a:xfrm>
              <a:off x="1616698" y="2697368"/>
              <a:ext cx="2866938" cy="3173176"/>
            </a:xfrm>
            <a:prstGeom prst="rect">
              <a:avLst/>
            </a:prstGeom>
          </p:spPr>
          <p:txBody>
            <a:bodyPr wrap="square">
              <a:spAutoFit/>
            </a:bodyPr>
            <a:lstStyle/>
            <a:p>
              <a:pPr defTabSz="609585">
                <a:lnSpc>
                  <a:spcPct val="130000"/>
                </a:lnSpc>
              </a:pPr>
              <a:r>
                <a:rPr lang="zh-CN" altLang="en-US" sz="1400" dirty="0">
                  <a:solidFill>
                    <a:schemeClr val="bg1"/>
                  </a:solidFill>
                  <a:cs typeface="+mn-ea"/>
                  <a:sym typeface="+mn-lt"/>
                </a:rPr>
                <a:t>整个项目的开发流程我们使用</a:t>
              </a:r>
              <a:r>
                <a:rPr lang="en-US" altLang="zh-CN" sz="1400" dirty="0" err="1">
                  <a:solidFill>
                    <a:schemeClr val="bg1"/>
                  </a:solidFill>
                  <a:cs typeface="+mn-ea"/>
                  <a:sym typeface="+mn-lt"/>
                </a:rPr>
                <a:t>github</a:t>
              </a:r>
              <a:r>
                <a:rPr lang="zh-CN" altLang="en-US" sz="1400" dirty="0">
                  <a:solidFill>
                    <a:schemeClr val="bg1"/>
                  </a:solidFill>
                  <a:cs typeface="+mn-ea"/>
                  <a:sym typeface="+mn-lt"/>
                </a:rPr>
                <a:t>作为我们组的代码管理仓库，</a:t>
              </a:r>
              <a:r>
                <a:rPr lang="en-US" altLang="zh-CN" sz="1400" dirty="0" err="1">
                  <a:solidFill>
                    <a:schemeClr val="bg1"/>
                  </a:solidFill>
                  <a:cs typeface="+mn-ea"/>
                  <a:sym typeface="+mn-lt"/>
                </a:rPr>
                <a:t>github</a:t>
              </a:r>
              <a:r>
                <a:rPr lang="zh-CN" altLang="en-US" sz="1400" dirty="0">
                  <a:solidFill>
                    <a:schemeClr val="bg1"/>
                  </a:solidFill>
                  <a:cs typeface="+mn-ea"/>
                  <a:sym typeface="+mn-lt"/>
                </a:rPr>
                <a:t>使</a:t>
              </a:r>
              <a:r>
                <a:rPr lang="zh-CN" altLang="en-US" sz="1400" dirty="0" smtClean="0">
                  <a:solidFill>
                    <a:schemeClr val="bg1"/>
                  </a:solidFill>
                  <a:cs typeface="+mn-ea"/>
                  <a:sym typeface="+mn-lt"/>
                </a:rPr>
                <a:t>我们的</a:t>
              </a:r>
              <a:r>
                <a:rPr lang="zh-CN" altLang="en-US" sz="1400" dirty="0">
                  <a:solidFill>
                    <a:schemeClr val="bg1"/>
                  </a:solidFill>
                  <a:cs typeface="+mn-ea"/>
                  <a:sym typeface="+mn-lt"/>
                </a:rPr>
                <a:t>合作开发变得更加容易，增强了开发的并行性，容错率也得到的提高，极大</a:t>
              </a:r>
              <a:r>
                <a:rPr lang="zh-CN" altLang="en-US" sz="1400" dirty="0" smtClean="0">
                  <a:solidFill>
                    <a:schemeClr val="bg1"/>
                  </a:solidFill>
                  <a:cs typeface="+mn-ea"/>
                  <a:sym typeface="+mn-lt"/>
                </a:rPr>
                <a:t>的提高</a:t>
              </a:r>
              <a:r>
                <a:rPr lang="zh-CN" altLang="en-US" sz="1400" dirty="0">
                  <a:solidFill>
                    <a:schemeClr val="bg1"/>
                  </a:solidFill>
                  <a:cs typeface="+mn-ea"/>
                  <a:sym typeface="+mn-lt"/>
                </a:rPr>
                <a:t>了开发效率。</a:t>
              </a:r>
            </a:p>
            <a:p>
              <a:pPr defTabSz="609585">
                <a:lnSpc>
                  <a:spcPct val="130000"/>
                </a:lnSpc>
              </a:pPr>
              <a:r>
                <a:rPr lang="zh-CN" altLang="en-US" sz="1400" dirty="0">
                  <a:solidFill>
                    <a:schemeClr val="bg1"/>
                  </a:solidFill>
                  <a:cs typeface="+mn-ea"/>
                  <a:sym typeface="+mn-lt"/>
                </a:rPr>
                <a:t>本次项目我们小组均在</a:t>
              </a:r>
              <a:r>
                <a:rPr lang="en-US" altLang="zh-CN" sz="1400" dirty="0">
                  <a:solidFill>
                    <a:schemeClr val="bg1"/>
                  </a:solidFill>
                  <a:cs typeface="+mn-ea"/>
                  <a:sym typeface="+mn-lt"/>
                </a:rPr>
                <a:t>master</a:t>
              </a:r>
              <a:r>
                <a:rPr lang="zh-CN" altLang="en-US" sz="1400" dirty="0">
                  <a:solidFill>
                    <a:schemeClr val="bg1"/>
                  </a:solidFill>
                  <a:cs typeface="+mn-ea"/>
                  <a:sym typeface="+mn-lt"/>
                </a:rPr>
                <a:t>主分支上进行修改提交，共提交了</a:t>
              </a:r>
              <a:r>
                <a:rPr lang="en-US" altLang="zh-CN" sz="1400" dirty="0">
                  <a:solidFill>
                    <a:schemeClr val="bg1"/>
                  </a:solidFill>
                  <a:cs typeface="+mn-ea"/>
                  <a:sym typeface="+mn-lt"/>
                </a:rPr>
                <a:t>9</a:t>
              </a:r>
              <a:r>
                <a:rPr lang="zh-CN" altLang="en-US" sz="1400" dirty="0">
                  <a:solidFill>
                    <a:schemeClr val="bg1"/>
                  </a:solidFill>
                  <a:cs typeface="+mn-ea"/>
                  <a:sym typeface="+mn-lt"/>
                </a:rPr>
                <a:t>次，完成了</a:t>
              </a:r>
              <a:r>
                <a:rPr lang="en-US" altLang="zh-CN" sz="1400" dirty="0">
                  <a:solidFill>
                    <a:schemeClr val="bg1"/>
                  </a:solidFill>
                  <a:cs typeface="+mn-ea"/>
                  <a:sym typeface="+mn-lt"/>
                </a:rPr>
                <a:t>2</a:t>
              </a:r>
              <a:r>
                <a:rPr lang="zh-CN" altLang="en-US" sz="1400" dirty="0" smtClean="0">
                  <a:solidFill>
                    <a:schemeClr val="bg1"/>
                  </a:solidFill>
                  <a:cs typeface="+mn-ea"/>
                  <a:sym typeface="+mn-lt"/>
                </a:rPr>
                <a:t>次迭代</a:t>
              </a:r>
              <a:r>
                <a:rPr lang="zh-CN" altLang="en-US" sz="1400" dirty="0">
                  <a:solidFill>
                    <a:schemeClr val="bg1"/>
                  </a:solidFill>
                  <a:cs typeface="+mn-ea"/>
                  <a:sym typeface="+mn-lt"/>
                </a:rPr>
                <a:t>。其中我们组员三人每人都</a:t>
              </a:r>
              <a:r>
                <a:rPr lang="en-US" altLang="zh-CN" sz="1400" dirty="0">
                  <a:solidFill>
                    <a:schemeClr val="bg1"/>
                  </a:solidFill>
                  <a:cs typeface="+mn-ea"/>
                  <a:sym typeface="+mn-lt"/>
                </a:rPr>
                <a:t>commit</a:t>
              </a:r>
              <a:r>
                <a:rPr lang="zh-CN" altLang="en-US" sz="1400" dirty="0">
                  <a:solidFill>
                    <a:schemeClr val="bg1"/>
                  </a:solidFill>
                  <a:cs typeface="+mn-ea"/>
                  <a:sym typeface="+mn-lt"/>
                </a:rPr>
                <a:t>了三次，共同完成了项目的开发。</a:t>
              </a:r>
            </a:p>
          </p:txBody>
        </p:sp>
      </p:grpSp>
      <p:grpSp>
        <p:nvGrpSpPr>
          <p:cNvPr id="14" name="组 13"/>
          <p:cNvGrpSpPr/>
          <p:nvPr/>
        </p:nvGrpSpPr>
        <p:grpSpPr>
          <a:xfrm>
            <a:off x="2573283" y="1271996"/>
            <a:ext cx="695448" cy="846908"/>
            <a:chOff x="9948863" y="474663"/>
            <a:chExt cx="1381125" cy="1349375"/>
          </a:xfrm>
          <a:solidFill>
            <a:schemeClr val="tx1"/>
          </a:solidFill>
        </p:grpSpPr>
        <p:sp>
          <p:nvSpPr>
            <p:cNvPr id="15" name="Freeform 32"/>
            <p:cNvSpPr>
              <a:spLocks noEditPoints="1"/>
            </p:cNvSpPr>
            <p:nvPr/>
          </p:nvSpPr>
          <p:spPr bwMode="auto">
            <a:xfrm>
              <a:off x="10485438" y="474663"/>
              <a:ext cx="312738" cy="188912"/>
            </a:xfrm>
            <a:custGeom>
              <a:avLst/>
              <a:gdLst>
                <a:gd name="T0" fmla="*/ 2 w 83"/>
                <a:gd name="T1" fmla="*/ 48 h 50"/>
                <a:gd name="T2" fmla="*/ 11 w 83"/>
                <a:gd name="T3" fmla="*/ 50 h 50"/>
                <a:gd name="T4" fmla="*/ 10 w 83"/>
                <a:gd name="T5" fmla="*/ 43 h 50"/>
                <a:gd name="T6" fmla="*/ 19 w 83"/>
                <a:gd name="T7" fmla="*/ 44 h 50"/>
                <a:gd name="T8" fmla="*/ 19 w 83"/>
                <a:gd name="T9" fmla="*/ 49 h 50"/>
                <a:gd name="T10" fmla="*/ 42 w 83"/>
                <a:gd name="T11" fmla="*/ 49 h 50"/>
                <a:gd name="T12" fmla="*/ 42 w 83"/>
                <a:gd name="T13" fmla="*/ 46 h 50"/>
                <a:gd name="T14" fmla="*/ 46 w 83"/>
                <a:gd name="T15" fmla="*/ 46 h 50"/>
                <a:gd name="T16" fmla="*/ 46 w 83"/>
                <a:gd name="T17" fmla="*/ 49 h 50"/>
                <a:gd name="T18" fmla="*/ 69 w 83"/>
                <a:gd name="T19" fmla="*/ 49 h 50"/>
                <a:gd name="T20" fmla="*/ 69 w 83"/>
                <a:gd name="T21" fmla="*/ 44 h 50"/>
                <a:gd name="T22" fmla="*/ 77 w 83"/>
                <a:gd name="T23" fmla="*/ 43 h 50"/>
                <a:gd name="T24" fmla="*/ 76 w 83"/>
                <a:gd name="T25" fmla="*/ 49 h 50"/>
                <a:gd name="T26" fmla="*/ 83 w 83"/>
                <a:gd name="T27" fmla="*/ 47 h 50"/>
                <a:gd name="T28" fmla="*/ 43 w 83"/>
                <a:gd name="T29" fmla="*/ 0 h 50"/>
                <a:gd name="T30" fmla="*/ 31 w 83"/>
                <a:gd name="T31" fmla="*/ 2 h 50"/>
                <a:gd name="T32" fmla="*/ 26 w 83"/>
                <a:gd name="T33" fmla="*/ 6 h 50"/>
                <a:gd name="T34" fmla="*/ 21 w 83"/>
                <a:gd name="T35" fmla="*/ 7 h 50"/>
                <a:gd name="T36" fmla="*/ 1 w 83"/>
                <a:gd name="T37" fmla="*/ 42 h 50"/>
                <a:gd name="T38" fmla="*/ 2 w 83"/>
                <a:gd name="T39" fmla="*/ 48 h 50"/>
                <a:gd name="T40" fmla="*/ 39 w 83"/>
                <a:gd name="T41" fmla="*/ 47 h 50"/>
                <a:gd name="T42" fmla="*/ 21 w 83"/>
                <a:gd name="T43" fmla="*/ 47 h 50"/>
                <a:gd name="T44" fmla="*/ 21 w 83"/>
                <a:gd name="T45" fmla="*/ 38 h 50"/>
                <a:gd name="T46" fmla="*/ 39 w 83"/>
                <a:gd name="T47" fmla="*/ 38 h 50"/>
                <a:gd name="T48" fmla="*/ 39 w 83"/>
                <a:gd name="T49" fmla="*/ 47 h 50"/>
                <a:gd name="T50" fmla="*/ 67 w 83"/>
                <a:gd name="T51" fmla="*/ 47 h 50"/>
                <a:gd name="T52" fmla="*/ 48 w 83"/>
                <a:gd name="T53" fmla="*/ 47 h 50"/>
                <a:gd name="T54" fmla="*/ 48 w 83"/>
                <a:gd name="T55" fmla="*/ 38 h 50"/>
                <a:gd name="T56" fmla="*/ 67 w 83"/>
                <a:gd name="T57" fmla="*/ 38 h 50"/>
                <a:gd name="T58" fmla="*/ 67 w 83"/>
                <a:gd name="T59" fmla="*/ 47 h 50"/>
                <a:gd name="T60" fmla="*/ 10 w 83"/>
                <a:gd name="T61" fmla="*/ 37 h 50"/>
                <a:gd name="T62" fmla="*/ 31 w 83"/>
                <a:gd name="T63" fmla="*/ 19 h 50"/>
                <a:gd name="T64" fmla="*/ 73 w 83"/>
                <a:gd name="T65" fmla="*/ 30 h 50"/>
                <a:gd name="T66" fmla="*/ 77 w 83"/>
                <a:gd name="T67" fmla="*/ 39 h 50"/>
                <a:gd name="T68" fmla="*/ 69 w 83"/>
                <a:gd name="T69" fmla="*/ 40 h 50"/>
                <a:gd name="T70" fmla="*/ 69 w 83"/>
                <a:gd name="T71" fmla="*/ 35 h 50"/>
                <a:gd name="T72" fmla="*/ 46 w 83"/>
                <a:gd name="T73" fmla="*/ 35 h 50"/>
                <a:gd name="T74" fmla="*/ 46 w 83"/>
                <a:gd name="T75" fmla="*/ 40 h 50"/>
                <a:gd name="T76" fmla="*/ 42 w 83"/>
                <a:gd name="T77" fmla="*/ 40 h 50"/>
                <a:gd name="T78" fmla="*/ 42 w 83"/>
                <a:gd name="T79" fmla="*/ 35 h 50"/>
                <a:gd name="T80" fmla="*/ 19 w 83"/>
                <a:gd name="T81" fmla="*/ 35 h 50"/>
                <a:gd name="T82" fmla="*/ 19 w 83"/>
                <a:gd name="T83" fmla="*/ 40 h 50"/>
                <a:gd name="T84" fmla="*/ 10 w 83"/>
                <a:gd name="T85" fmla="*/ 39 h 50"/>
                <a:gd name="T86" fmla="*/ 10 w 83"/>
                <a:gd name="T87"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50">
                  <a:moveTo>
                    <a:pt x="2" y="48"/>
                  </a:moveTo>
                  <a:cubicBezTo>
                    <a:pt x="11" y="50"/>
                    <a:pt x="11" y="50"/>
                    <a:pt x="11" y="50"/>
                  </a:cubicBezTo>
                  <a:cubicBezTo>
                    <a:pt x="10" y="48"/>
                    <a:pt x="10" y="45"/>
                    <a:pt x="10" y="43"/>
                  </a:cubicBezTo>
                  <a:cubicBezTo>
                    <a:pt x="19" y="44"/>
                    <a:pt x="19" y="44"/>
                    <a:pt x="19" y="44"/>
                  </a:cubicBezTo>
                  <a:cubicBezTo>
                    <a:pt x="19" y="49"/>
                    <a:pt x="19" y="49"/>
                    <a:pt x="19" y="49"/>
                  </a:cubicBezTo>
                  <a:cubicBezTo>
                    <a:pt x="42" y="49"/>
                    <a:pt x="42" y="49"/>
                    <a:pt x="42" y="49"/>
                  </a:cubicBezTo>
                  <a:cubicBezTo>
                    <a:pt x="42" y="46"/>
                    <a:pt x="42" y="46"/>
                    <a:pt x="42" y="46"/>
                  </a:cubicBezTo>
                  <a:cubicBezTo>
                    <a:pt x="46" y="46"/>
                    <a:pt x="46" y="46"/>
                    <a:pt x="46" y="46"/>
                  </a:cubicBezTo>
                  <a:cubicBezTo>
                    <a:pt x="46" y="49"/>
                    <a:pt x="46" y="49"/>
                    <a:pt x="46" y="49"/>
                  </a:cubicBezTo>
                  <a:cubicBezTo>
                    <a:pt x="69" y="49"/>
                    <a:pt x="69" y="49"/>
                    <a:pt x="69" y="49"/>
                  </a:cubicBezTo>
                  <a:cubicBezTo>
                    <a:pt x="69" y="44"/>
                    <a:pt x="69" y="44"/>
                    <a:pt x="69" y="44"/>
                  </a:cubicBezTo>
                  <a:cubicBezTo>
                    <a:pt x="77" y="43"/>
                    <a:pt x="77" y="43"/>
                    <a:pt x="77" y="43"/>
                  </a:cubicBezTo>
                  <a:cubicBezTo>
                    <a:pt x="77" y="45"/>
                    <a:pt x="76" y="47"/>
                    <a:pt x="76" y="49"/>
                  </a:cubicBezTo>
                  <a:cubicBezTo>
                    <a:pt x="83" y="47"/>
                    <a:pt x="83" y="47"/>
                    <a:pt x="83" y="47"/>
                  </a:cubicBezTo>
                  <a:cubicBezTo>
                    <a:pt x="82" y="27"/>
                    <a:pt x="74" y="0"/>
                    <a:pt x="43" y="0"/>
                  </a:cubicBezTo>
                  <a:cubicBezTo>
                    <a:pt x="38" y="0"/>
                    <a:pt x="33" y="1"/>
                    <a:pt x="31" y="2"/>
                  </a:cubicBezTo>
                  <a:cubicBezTo>
                    <a:pt x="28" y="3"/>
                    <a:pt x="28" y="5"/>
                    <a:pt x="26" y="6"/>
                  </a:cubicBezTo>
                  <a:cubicBezTo>
                    <a:pt x="25" y="6"/>
                    <a:pt x="23" y="6"/>
                    <a:pt x="21" y="7"/>
                  </a:cubicBezTo>
                  <a:cubicBezTo>
                    <a:pt x="0" y="17"/>
                    <a:pt x="1" y="42"/>
                    <a:pt x="1" y="42"/>
                  </a:cubicBezTo>
                  <a:lnTo>
                    <a:pt x="2" y="48"/>
                  </a:lnTo>
                  <a:close/>
                  <a:moveTo>
                    <a:pt x="39" y="47"/>
                  </a:moveTo>
                  <a:cubicBezTo>
                    <a:pt x="21" y="47"/>
                    <a:pt x="21" y="47"/>
                    <a:pt x="21" y="47"/>
                  </a:cubicBezTo>
                  <a:cubicBezTo>
                    <a:pt x="21" y="38"/>
                    <a:pt x="21" y="38"/>
                    <a:pt x="21" y="38"/>
                  </a:cubicBezTo>
                  <a:cubicBezTo>
                    <a:pt x="39" y="38"/>
                    <a:pt x="39" y="38"/>
                    <a:pt x="39" y="38"/>
                  </a:cubicBezTo>
                  <a:lnTo>
                    <a:pt x="39" y="47"/>
                  </a:lnTo>
                  <a:close/>
                  <a:moveTo>
                    <a:pt x="67" y="47"/>
                  </a:moveTo>
                  <a:cubicBezTo>
                    <a:pt x="48" y="47"/>
                    <a:pt x="48" y="47"/>
                    <a:pt x="48" y="47"/>
                  </a:cubicBezTo>
                  <a:cubicBezTo>
                    <a:pt x="48" y="38"/>
                    <a:pt x="48" y="38"/>
                    <a:pt x="48" y="38"/>
                  </a:cubicBezTo>
                  <a:cubicBezTo>
                    <a:pt x="67" y="38"/>
                    <a:pt x="67" y="38"/>
                    <a:pt x="67" y="38"/>
                  </a:cubicBezTo>
                  <a:lnTo>
                    <a:pt x="67" y="47"/>
                  </a:lnTo>
                  <a:close/>
                  <a:moveTo>
                    <a:pt x="10" y="37"/>
                  </a:moveTo>
                  <a:cubicBezTo>
                    <a:pt x="19" y="36"/>
                    <a:pt x="30" y="29"/>
                    <a:pt x="31" y="19"/>
                  </a:cubicBezTo>
                  <a:cubicBezTo>
                    <a:pt x="42" y="28"/>
                    <a:pt x="59" y="29"/>
                    <a:pt x="73" y="30"/>
                  </a:cubicBezTo>
                  <a:cubicBezTo>
                    <a:pt x="75" y="31"/>
                    <a:pt x="76" y="34"/>
                    <a:pt x="77" y="39"/>
                  </a:cubicBezTo>
                  <a:cubicBezTo>
                    <a:pt x="69" y="40"/>
                    <a:pt x="69" y="40"/>
                    <a:pt x="69" y="40"/>
                  </a:cubicBezTo>
                  <a:cubicBezTo>
                    <a:pt x="69" y="35"/>
                    <a:pt x="69" y="35"/>
                    <a:pt x="69" y="35"/>
                  </a:cubicBezTo>
                  <a:cubicBezTo>
                    <a:pt x="46" y="35"/>
                    <a:pt x="46" y="35"/>
                    <a:pt x="46" y="35"/>
                  </a:cubicBezTo>
                  <a:cubicBezTo>
                    <a:pt x="46" y="40"/>
                    <a:pt x="46" y="40"/>
                    <a:pt x="46" y="40"/>
                  </a:cubicBezTo>
                  <a:cubicBezTo>
                    <a:pt x="42" y="40"/>
                    <a:pt x="42" y="40"/>
                    <a:pt x="42" y="40"/>
                  </a:cubicBezTo>
                  <a:cubicBezTo>
                    <a:pt x="42" y="35"/>
                    <a:pt x="42" y="35"/>
                    <a:pt x="42" y="35"/>
                  </a:cubicBezTo>
                  <a:cubicBezTo>
                    <a:pt x="19" y="35"/>
                    <a:pt x="19" y="35"/>
                    <a:pt x="19" y="35"/>
                  </a:cubicBezTo>
                  <a:cubicBezTo>
                    <a:pt x="19" y="40"/>
                    <a:pt x="19" y="40"/>
                    <a:pt x="19" y="40"/>
                  </a:cubicBezTo>
                  <a:cubicBezTo>
                    <a:pt x="10" y="39"/>
                    <a:pt x="10" y="39"/>
                    <a:pt x="10" y="39"/>
                  </a:cubicBezTo>
                  <a:cubicBezTo>
                    <a:pt x="10" y="38"/>
                    <a:pt x="10" y="37"/>
                    <a:pt x="1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16" name="Freeform 33"/>
            <p:cNvSpPr>
              <a:spLocks noEditPoints="1"/>
            </p:cNvSpPr>
            <p:nvPr/>
          </p:nvSpPr>
          <p:spPr bwMode="auto">
            <a:xfrm>
              <a:off x="10418763" y="658813"/>
              <a:ext cx="438150" cy="360362"/>
            </a:xfrm>
            <a:custGeom>
              <a:avLst/>
              <a:gdLst>
                <a:gd name="T0" fmla="*/ 6 w 117"/>
                <a:gd name="T1" fmla="*/ 59 h 95"/>
                <a:gd name="T2" fmla="*/ 6 w 117"/>
                <a:gd name="T3" fmla="*/ 86 h 95"/>
                <a:gd name="T4" fmla="*/ 59 w 117"/>
                <a:gd name="T5" fmla="*/ 95 h 95"/>
                <a:gd name="T6" fmla="*/ 112 w 117"/>
                <a:gd name="T7" fmla="*/ 86 h 95"/>
                <a:gd name="T8" fmla="*/ 112 w 117"/>
                <a:gd name="T9" fmla="*/ 58 h 95"/>
                <a:gd name="T10" fmla="*/ 117 w 117"/>
                <a:gd name="T11" fmla="*/ 46 h 95"/>
                <a:gd name="T12" fmla="*/ 112 w 117"/>
                <a:gd name="T13" fmla="*/ 35 h 95"/>
                <a:gd name="T14" fmla="*/ 112 w 117"/>
                <a:gd name="T15" fmla="*/ 0 h 95"/>
                <a:gd name="T16" fmla="*/ 59 w 117"/>
                <a:gd name="T17" fmla="*/ 9 h 95"/>
                <a:gd name="T18" fmla="*/ 6 w 117"/>
                <a:gd name="T19" fmla="*/ 0 h 95"/>
                <a:gd name="T20" fmla="*/ 6 w 117"/>
                <a:gd name="T21" fmla="*/ 34 h 95"/>
                <a:gd name="T22" fmla="*/ 0 w 117"/>
                <a:gd name="T23" fmla="*/ 46 h 95"/>
                <a:gd name="T24" fmla="*/ 6 w 117"/>
                <a:gd name="T25" fmla="*/ 59 h 95"/>
                <a:gd name="T26" fmla="*/ 61 w 117"/>
                <a:gd name="T27" fmla="*/ 13 h 95"/>
                <a:gd name="T28" fmla="*/ 107 w 117"/>
                <a:gd name="T29" fmla="*/ 6 h 95"/>
                <a:gd name="T30" fmla="*/ 107 w 117"/>
                <a:gd name="T31" fmla="*/ 16 h 95"/>
                <a:gd name="T32" fmla="*/ 107 w 117"/>
                <a:gd name="T33" fmla="*/ 33 h 95"/>
                <a:gd name="T34" fmla="*/ 106 w 117"/>
                <a:gd name="T35" fmla="*/ 33 h 95"/>
                <a:gd name="T36" fmla="*/ 96 w 117"/>
                <a:gd name="T37" fmla="*/ 46 h 95"/>
                <a:gd name="T38" fmla="*/ 106 w 117"/>
                <a:gd name="T39" fmla="*/ 60 h 95"/>
                <a:gd name="T40" fmla="*/ 107 w 117"/>
                <a:gd name="T41" fmla="*/ 60 h 95"/>
                <a:gd name="T42" fmla="*/ 107 w 117"/>
                <a:gd name="T43" fmla="*/ 82 h 95"/>
                <a:gd name="T44" fmla="*/ 61 w 117"/>
                <a:gd name="T45" fmla="*/ 90 h 95"/>
                <a:gd name="T46" fmla="*/ 61 w 117"/>
                <a:gd name="T47" fmla="*/ 13 h 95"/>
                <a:gd name="T48" fmla="*/ 11 w 117"/>
                <a:gd name="T49" fmla="*/ 60 h 95"/>
                <a:gd name="T50" fmla="*/ 21 w 117"/>
                <a:gd name="T51" fmla="*/ 46 h 95"/>
                <a:gd name="T52" fmla="*/ 11 w 117"/>
                <a:gd name="T53" fmla="*/ 33 h 95"/>
                <a:gd name="T54" fmla="*/ 11 w 117"/>
                <a:gd name="T55" fmla="*/ 6 h 95"/>
                <a:gd name="T56" fmla="*/ 56 w 117"/>
                <a:gd name="T57" fmla="*/ 13 h 95"/>
                <a:gd name="T58" fmla="*/ 56 w 117"/>
                <a:gd name="T59" fmla="*/ 90 h 95"/>
                <a:gd name="T60" fmla="*/ 11 w 117"/>
                <a:gd name="T61" fmla="*/ 82 h 95"/>
                <a:gd name="T62" fmla="*/ 11 w 117"/>
                <a:gd name="T6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95">
                  <a:moveTo>
                    <a:pt x="6" y="59"/>
                  </a:moveTo>
                  <a:cubicBezTo>
                    <a:pt x="6" y="86"/>
                    <a:pt x="6" y="86"/>
                    <a:pt x="6" y="86"/>
                  </a:cubicBezTo>
                  <a:cubicBezTo>
                    <a:pt x="59" y="95"/>
                    <a:pt x="59" y="95"/>
                    <a:pt x="59" y="95"/>
                  </a:cubicBezTo>
                  <a:cubicBezTo>
                    <a:pt x="112" y="86"/>
                    <a:pt x="112" y="86"/>
                    <a:pt x="112" y="86"/>
                  </a:cubicBezTo>
                  <a:cubicBezTo>
                    <a:pt x="112" y="58"/>
                    <a:pt x="112" y="58"/>
                    <a:pt x="112" y="58"/>
                  </a:cubicBezTo>
                  <a:cubicBezTo>
                    <a:pt x="115" y="55"/>
                    <a:pt x="117" y="51"/>
                    <a:pt x="117" y="46"/>
                  </a:cubicBezTo>
                  <a:cubicBezTo>
                    <a:pt x="117" y="42"/>
                    <a:pt x="115" y="37"/>
                    <a:pt x="112" y="35"/>
                  </a:cubicBezTo>
                  <a:cubicBezTo>
                    <a:pt x="112" y="0"/>
                    <a:pt x="112" y="0"/>
                    <a:pt x="112" y="0"/>
                  </a:cubicBezTo>
                  <a:cubicBezTo>
                    <a:pt x="59" y="9"/>
                    <a:pt x="59" y="9"/>
                    <a:pt x="59" y="9"/>
                  </a:cubicBezTo>
                  <a:cubicBezTo>
                    <a:pt x="6" y="0"/>
                    <a:pt x="6" y="0"/>
                    <a:pt x="6" y="0"/>
                  </a:cubicBezTo>
                  <a:cubicBezTo>
                    <a:pt x="6" y="34"/>
                    <a:pt x="6" y="34"/>
                    <a:pt x="6" y="34"/>
                  </a:cubicBezTo>
                  <a:cubicBezTo>
                    <a:pt x="3" y="36"/>
                    <a:pt x="0" y="41"/>
                    <a:pt x="0" y="46"/>
                  </a:cubicBezTo>
                  <a:cubicBezTo>
                    <a:pt x="0" y="52"/>
                    <a:pt x="2" y="57"/>
                    <a:pt x="6" y="59"/>
                  </a:cubicBezTo>
                  <a:close/>
                  <a:moveTo>
                    <a:pt x="61" y="13"/>
                  </a:moveTo>
                  <a:cubicBezTo>
                    <a:pt x="107" y="6"/>
                    <a:pt x="107" y="6"/>
                    <a:pt x="107" y="6"/>
                  </a:cubicBezTo>
                  <a:cubicBezTo>
                    <a:pt x="107" y="16"/>
                    <a:pt x="107" y="16"/>
                    <a:pt x="107" y="16"/>
                  </a:cubicBezTo>
                  <a:cubicBezTo>
                    <a:pt x="107" y="33"/>
                    <a:pt x="107" y="33"/>
                    <a:pt x="107" y="33"/>
                  </a:cubicBezTo>
                  <a:cubicBezTo>
                    <a:pt x="107" y="33"/>
                    <a:pt x="106" y="33"/>
                    <a:pt x="106" y="33"/>
                  </a:cubicBezTo>
                  <a:cubicBezTo>
                    <a:pt x="100" y="33"/>
                    <a:pt x="96" y="39"/>
                    <a:pt x="96" y="46"/>
                  </a:cubicBezTo>
                  <a:cubicBezTo>
                    <a:pt x="96" y="54"/>
                    <a:pt x="100" y="60"/>
                    <a:pt x="106" y="60"/>
                  </a:cubicBezTo>
                  <a:cubicBezTo>
                    <a:pt x="106" y="60"/>
                    <a:pt x="107" y="60"/>
                    <a:pt x="107" y="60"/>
                  </a:cubicBezTo>
                  <a:cubicBezTo>
                    <a:pt x="107" y="82"/>
                    <a:pt x="107" y="82"/>
                    <a:pt x="107" y="82"/>
                  </a:cubicBezTo>
                  <a:cubicBezTo>
                    <a:pt x="61" y="90"/>
                    <a:pt x="61" y="90"/>
                    <a:pt x="61" y="90"/>
                  </a:cubicBezTo>
                  <a:lnTo>
                    <a:pt x="61" y="13"/>
                  </a:lnTo>
                  <a:close/>
                  <a:moveTo>
                    <a:pt x="11" y="60"/>
                  </a:moveTo>
                  <a:cubicBezTo>
                    <a:pt x="16" y="60"/>
                    <a:pt x="21" y="54"/>
                    <a:pt x="21" y="46"/>
                  </a:cubicBezTo>
                  <a:cubicBezTo>
                    <a:pt x="21" y="39"/>
                    <a:pt x="16" y="33"/>
                    <a:pt x="11" y="33"/>
                  </a:cubicBezTo>
                  <a:cubicBezTo>
                    <a:pt x="11" y="6"/>
                    <a:pt x="11" y="6"/>
                    <a:pt x="11" y="6"/>
                  </a:cubicBezTo>
                  <a:cubicBezTo>
                    <a:pt x="56" y="13"/>
                    <a:pt x="56" y="13"/>
                    <a:pt x="56" y="13"/>
                  </a:cubicBezTo>
                  <a:cubicBezTo>
                    <a:pt x="56" y="90"/>
                    <a:pt x="56" y="90"/>
                    <a:pt x="56" y="90"/>
                  </a:cubicBezTo>
                  <a:cubicBezTo>
                    <a:pt x="11" y="82"/>
                    <a:pt x="11" y="82"/>
                    <a:pt x="11" y="82"/>
                  </a:cubicBezTo>
                  <a:lnTo>
                    <a:pt x="1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17" name="Freeform 34"/>
            <p:cNvSpPr>
              <a:spLocks noEditPoints="1"/>
            </p:cNvSpPr>
            <p:nvPr/>
          </p:nvSpPr>
          <p:spPr bwMode="auto">
            <a:xfrm>
              <a:off x="10020301" y="1282700"/>
              <a:ext cx="311150" cy="190500"/>
            </a:xfrm>
            <a:custGeom>
              <a:avLst/>
              <a:gdLst>
                <a:gd name="T0" fmla="*/ 1 w 83"/>
                <a:gd name="T1" fmla="*/ 48 h 50"/>
                <a:gd name="T2" fmla="*/ 10 w 83"/>
                <a:gd name="T3" fmla="*/ 50 h 50"/>
                <a:gd name="T4" fmla="*/ 9 w 83"/>
                <a:gd name="T5" fmla="*/ 42 h 50"/>
                <a:gd name="T6" fmla="*/ 18 w 83"/>
                <a:gd name="T7" fmla="*/ 43 h 50"/>
                <a:gd name="T8" fmla="*/ 18 w 83"/>
                <a:gd name="T9" fmla="*/ 49 h 50"/>
                <a:gd name="T10" fmla="*/ 41 w 83"/>
                <a:gd name="T11" fmla="*/ 49 h 50"/>
                <a:gd name="T12" fmla="*/ 41 w 83"/>
                <a:gd name="T13" fmla="*/ 45 h 50"/>
                <a:gd name="T14" fmla="*/ 45 w 83"/>
                <a:gd name="T15" fmla="*/ 45 h 50"/>
                <a:gd name="T16" fmla="*/ 45 w 83"/>
                <a:gd name="T17" fmla="*/ 49 h 50"/>
                <a:gd name="T18" fmla="*/ 69 w 83"/>
                <a:gd name="T19" fmla="*/ 49 h 50"/>
                <a:gd name="T20" fmla="*/ 69 w 83"/>
                <a:gd name="T21" fmla="*/ 44 h 50"/>
                <a:gd name="T22" fmla="*/ 76 w 83"/>
                <a:gd name="T23" fmla="*/ 42 h 50"/>
                <a:gd name="T24" fmla="*/ 75 w 83"/>
                <a:gd name="T25" fmla="*/ 48 h 50"/>
                <a:gd name="T26" fmla="*/ 83 w 83"/>
                <a:gd name="T27" fmla="*/ 47 h 50"/>
                <a:gd name="T28" fmla="*/ 42 w 83"/>
                <a:gd name="T29" fmla="*/ 0 h 50"/>
                <a:gd name="T30" fmla="*/ 30 w 83"/>
                <a:gd name="T31" fmla="*/ 1 h 50"/>
                <a:gd name="T32" fmla="*/ 26 w 83"/>
                <a:gd name="T33" fmla="*/ 5 h 50"/>
                <a:gd name="T34" fmla="*/ 21 w 83"/>
                <a:gd name="T35" fmla="*/ 6 h 50"/>
                <a:gd name="T36" fmla="*/ 0 w 83"/>
                <a:gd name="T37" fmla="*/ 41 h 50"/>
                <a:gd name="T38" fmla="*/ 1 w 83"/>
                <a:gd name="T39" fmla="*/ 48 h 50"/>
                <a:gd name="T40" fmla="*/ 39 w 83"/>
                <a:gd name="T41" fmla="*/ 46 h 50"/>
                <a:gd name="T42" fmla="*/ 20 w 83"/>
                <a:gd name="T43" fmla="*/ 46 h 50"/>
                <a:gd name="T44" fmla="*/ 20 w 83"/>
                <a:gd name="T45" fmla="*/ 37 h 50"/>
                <a:gd name="T46" fmla="*/ 39 w 83"/>
                <a:gd name="T47" fmla="*/ 37 h 50"/>
                <a:gd name="T48" fmla="*/ 39 w 83"/>
                <a:gd name="T49" fmla="*/ 46 h 50"/>
                <a:gd name="T50" fmla="*/ 66 w 83"/>
                <a:gd name="T51" fmla="*/ 46 h 50"/>
                <a:gd name="T52" fmla="*/ 48 w 83"/>
                <a:gd name="T53" fmla="*/ 46 h 50"/>
                <a:gd name="T54" fmla="*/ 48 w 83"/>
                <a:gd name="T55" fmla="*/ 37 h 50"/>
                <a:gd name="T56" fmla="*/ 66 w 83"/>
                <a:gd name="T57" fmla="*/ 37 h 50"/>
                <a:gd name="T58" fmla="*/ 66 w 83"/>
                <a:gd name="T59" fmla="*/ 46 h 50"/>
                <a:gd name="T60" fmla="*/ 9 w 83"/>
                <a:gd name="T61" fmla="*/ 36 h 50"/>
                <a:gd name="T62" fmla="*/ 30 w 83"/>
                <a:gd name="T63" fmla="*/ 18 h 50"/>
                <a:gd name="T64" fmla="*/ 72 w 83"/>
                <a:gd name="T65" fmla="*/ 29 h 50"/>
                <a:gd name="T66" fmla="*/ 76 w 83"/>
                <a:gd name="T67" fmla="*/ 38 h 50"/>
                <a:gd name="T68" fmla="*/ 69 w 83"/>
                <a:gd name="T69" fmla="*/ 40 h 50"/>
                <a:gd name="T70" fmla="*/ 69 w 83"/>
                <a:gd name="T71" fmla="*/ 34 h 50"/>
                <a:gd name="T72" fmla="*/ 45 w 83"/>
                <a:gd name="T73" fmla="*/ 34 h 50"/>
                <a:gd name="T74" fmla="*/ 45 w 83"/>
                <a:gd name="T75" fmla="*/ 40 h 50"/>
                <a:gd name="T76" fmla="*/ 41 w 83"/>
                <a:gd name="T77" fmla="*/ 40 h 50"/>
                <a:gd name="T78" fmla="*/ 41 w 83"/>
                <a:gd name="T79" fmla="*/ 34 h 50"/>
                <a:gd name="T80" fmla="*/ 18 w 83"/>
                <a:gd name="T81" fmla="*/ 34 h 50"/>
                <a:gd name="T82" fmla="*/ 18 w 83"/>
                <a:gd name="T83" fmla="*/ 39 h 50"/>
                <a:gd name="T84" fmla="*/ 9 w 83"/>
                <a:gd name="T85" fmla="*/ 38 h 50"/>
                <a:gd name="T86" fmla="*/ 9 w 83"/>
                <a:gd name="T8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50">
                  <a:moveTo>
                    <a:pt x="1" y="48"/>
                  </a:moveTo>
                  <a:cubicBezTo>
                    <a:pt x="10" y="50"/>
                    <a:pt x="10" y="50"/>
                    <a:pt x="10" y="50"/>
                  </a:cubicBezTo>
                  <a:cubicBezTo>
                    <a:pt x="10" y="47"/>
                    <a:pt x="9" y="45"/>
                    <a:pt x="9" y="42"/>
                  </a:cubicBezTo>
                  <a:cubicBezTo>
                    <a:pt x="18" y="43"/>
                    <a:pt x="18" y="43"/>
                    <a:pt x="18" y="43"/>
                  </a:cubicBezTo>
                  <a:cubicBezTo>
                    <a:pt x="18" y="49"/>
                    <a:pt x="18" y="49"/>
                    <a:pt x="18" y="49"/>
                  </a:cubicBezTo>
                  <a:cubicBezTo>
                    <a:pt x="41" y="49"/>
                    <a:pt x="41" y="49"/>
                    <a:pt x="41" y="49"/>
                  </a:cubicBezTo>
                  <a:cubicBezTo>
                    <a:pt x="41" y="45"/>
                    <a:pt x="41" y="45"/>
                    <a:pt x="41" y="45"/>
                  </a:cubicBezTo>
                  <a:cubicBezTo>
                    <a:pt x="45" y="45"/>
                    <a:pt x="45" y="45"/>
                    <a:pt x="45" y="45"/>
                  </a:cubicBezTo>
                  <a:cubicBezTo>
                    <a:pt x="45" y="49"/>
                    <a:pt x="45" y="49"/>
                    <a:pt x="45" y="49"/>
                  </a:cubicBezTo>
                  <a:cubicBezTo>
                    <a:pt x="69" y="49"/>
                    <a:pt x="69" y="49"/>
                    <a:pt x="69" y="49"/>
                  </a:cubicBezTo>
                  <a:cubicBezTo>
                    <a:pt x="69" y="44"/>
                    <a:pt x="69" y="44"/>
                    <a:pt x="69" y="44"/>
                  </a:cubicBezTo>
                  <a:cubicBezTo>
                    <a:pt x="76" y="42"/>
                    <a:pt x="76" y="42"/>
                    <a:pt x="76" y="42"/>
                  </a:cubicBezTo>
                  <a:cubicBezTo>
                    <a:pt x="76" y="44"/>
                    <a:pt x="76" y="46"/>
                    <a:pt x="75" y="48"/>
                  </a:cubicBezTo>
                  <a:cubicBezTo>
                    <a:pt x="83" y="47"/>
                    <a:pt x="83" y="47"/>
                    <a:pt x="83" y="47"/>
                  </a:cubicBezTo>
                  <a:cubicBezTo>
                    <a:pt x="81" y="27"/>
                    <a:pt x="73" y="0"/>
                    <a:pt x="42" y="0"/>
                  </a:cubicBezTo>
                  <a:cubicBezTo>
                    <a:pt x="37" y="0"/>
                    <a:pt x="32" y="0"/>
                    <a:pt x="30" y="1"/>
                  </a:cubicBezTo>
                  <a:cubicBezTo>
                    <a:pt x="28" y="2"/>
                    <a:pt x="27" y="5"/>
                    <a:pt x="26" y="5"/>
                  </a:cubicBezTo>
                  <a:cubicBezTo>
                    <a:pt x="24" y="6"/>
                    <a:pt x="22" y="6"/>
                    <a:pt x="21" y="6"/>
                  </a:cubicBezTo>
                  <a:cubicBezTo>
                    <a:pt x="0" y="16"/>
                    <a:pt x="0" y="41"/>
                    <a:pt x="0" y="41"/>
                  </a:cubicBezTo>
                  <a:lnTo>
                    <a:pt x="1" y="48"/>
                  </a:lnTo>
                  <a:close/>
                  <a:moveTo>
                    <a:pt x="39" y="46"/>
                  </a:moveTo>
                  <a:cubicBezTo>
                    <a:pt x="20" y="46"/>
                    <a:pt x="20" y="46"/>
                    <a:pt x="20" y="46"/>
                  </a:cubicBezTo>
                  <a:cubicBezTo>
                    <a:pt x="20" y="37"/>
                    <a:pt x="20" y="37"/>
                    <a:pt x="20" y="37"/>
                  </a:cubicBezTo>
                  <a:cubicBezTo>
                    <a:pt x="39" y="37"/>
                    <a:pt x="39" y="37"/>
                    <a:pt x="39" y="37"/>
                  </a:cubicBezTo>
                  <a:lnTo>
                    <a:pt x="39" y="46"/>
                  </a:lnTo>
                  <a:close/>
                  <a:moveTo>
                    <a:pt x="66" y="46"/>
                  </a:moveTo>
                  <a:cubicBezTo>
                    <a:pt x="48" y="46"/>
                    <a:pt x="48" y="46"/>
                    <a:pt x="48" y="46"/>
                  </a:cubicBezTo>
                  <a:cubicBezTo>
                    <a:pt x="48" y="37"/>
                    <a:pt x="48" y="37"/>
                    <a:pt x="48" y="37"/>
                  </a:cubicBezTo>
                  <a:cubicBezTo>
                    <a:pt x="66" y="37"/>
                    <a:pt x="66" y="37"/>
                    <a:pt x="66" y="37"/>
                  </a:cubicBezTo>
                  <a:lnTo>
                    <a:pt x="66" y="46"/>
                  </a:lnTo>
                  <a:close/>
                  <a:moveTo>
                    <a:pt x="9" y="36"/>
                  </a:moveTo>
                  <a:cubicBezTo>
                    <a:pt x="18" y="36"/>
                    <a:pt x="29" y="28"/>
                    <a:pt x="30" y="18"/>
                  </a:cubicBezTo>
                  <a:cubicBezTo>
                    <a:pt x="42" y="28"/>
                    <a:pt x="58" y="28"/>
                    <a:pt x="72" y="29"/>
                  </a:cubicBezTo>
                  <a:cubicBezTo>
                    <a:pt x="74" y="30"/>
                    <a:pt x="75" y="34"/>
                    <a:pt x="76" y="38"/>
                  </a:cubicBezTo>
                  <a:cubicBezTo>
                    <a:pt x="69" y="40"/>
                    <a:pt x="69" y="40"/>
                    <a:pt x="69" y="40"/>
                  </a:cubicBezTo>
                  <a:cubicBezTo>
                    <a:pt x="69" y="34"/>
                    <a:pt x="69" y="34"/>
                    <a:pt x="69" y="34"/>
                  </a:cubicBezTo>
                  <a:cubicBezTo>
                    <a:pt x="45" y="34"/>
                    <a:pt x="45" y="34"/>
                    <a:pt x="45" y="34"/>
                  </a:cubicBezTo>
                  <a:cubicBezTo>
                    <a:pt x="45" y="40"/>
                    <a:pt x="45" y="40"/>
                    <a:pt x="45" y="40"/>
                  </a:cubicBezTo>
                  <a:cubicBezTo>
                    <a:pt x="41" y="40"/>
                    <a:pt x="41" y="40"/>
                    <a:pt x="41" y="40"/>
                  </a:cubicBezTo>
                  <a:cubicBezTo>
                    <a:pt x="41" y="34"/>
                    <a:pt x="41" y="34"/>
                    <a:pt x="41" y="34"/>
                  </a:cubicBezTo>
                  <a:cubicBezTo>
                    <a:pt x="18" y="34"/>
                    <a:pt x="18" y="34"/>
                    <a:pt x="18" y="34"/>
                  </a:cubicBezTo>
                  <a:cubicBezTo>
                    <a:pt x="18" y="39"/>
                    <a:pt x="18" y="39"/>
                    <a:pt x="18" y="39"/>
                  </a:cubicBezTo>
                  <a:cubicBezTo>
                    <a:pt x="9" y="38"/>
                    <a:pt x="9" y="38"/>
                    <a:pt x="9" y="38"/>
                  </a:cubicBezTo>
                  <a:cubicBezTo>
                    <a:pt x="9" y="38"/>
                    <a:pt x="9" y="37"/>
                    <a:pt x="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18" name="Freeform 35"/>
            <p:cNvSpPr>
              <a:spLocks noEditPoints="1"/>
            </p:cNvSpPr>
            <p:nvPr/>
          </p:nvSpPr>
          <p:spPr bwMode="auto">
            <a:xfrm>
              <a:off x="9948863" y="1468438"/>
              <a:ext cx="439738" cy="355600"/>
            </a:xfrm>
            <a:custGeom>
              <a:avLst/>
              <a:gdLst>
                <a:gd name="T0" fmla="*/ 112 w 117"/>
                <a:gd name="T1" fmla="*/ 0 h 94"/>
                <a:gd name="T2" fmla="*/ 59 w 117"/>
                <a:gd name="T3" fmla="*/ 8 h 94"/>
                <a:gd name="T4" fmla="*/ 6 w 117"/>
                <a:gd name="T5" fmla="*/ 0 h 94"/>
                <a:gd name="T6" fmla="*/ 6 w 117"/>
                <a:gd name="T7" fmla="*/ 33 h 94"/>
                <a:gd name="T8" fmla="*/ 0 w 117"/>
                <a:gd name="T9" fmla="*/ 46 h 94"/>
                <a:gd name="T10" fmla="*/ 6 w 117"/>
                <a:gd name="T11" fmla="*/ 58 h 94"/>
                <a:gd name="T12" fmla="*/ 6 w 117"/>
                <a:gd name="T13" fmla="*/ 86 h 94"/>
                <a:gd name="T14" fmla="*/ 59 w 117"/>
                <a:gd name="T15" fmla="*/ 94 h 94"/>
                <a:gd name="T16" fmla="*/ 112 w 117"/>
                <a:gd name="T17" fmla="*/ 86 h 94"/>
                <a:gd name="T18" fmla="*/ 112 w 117"/>
                <a:gd name="T19" fmla="*/ 57 h 94"/>
                <a:gd name="T20" fmla="*/ 117 w 117"/>
                <a:gd name="T21" fmla="*/ 46 h 94"/>
                <a:gd name="T22" fmla="*/ 112 w 117"/>
                <a:gd name="T23" fmla="*/ 34 h 94"/>
                <a:gd name="T24" fmla="*/ 112 w 117"/>
                <a:gd name="T25" fmla="*/ 0 h 94"/>
                <a:gd name="T26" fmla="*/ 112 w 117"/>
                <a:gd name="T27" fmla="*/ 0 h 94"/>
                <a:gd name="T28" fmla="*/ 57 w 117"/>
                <a:gd name="T29" fmla="*/ 89 h 94"/>
                <a:gd name="T30" fmla="*/ 11 w 117"/>
                <a:gd name="T31" fmla="*/ 82 h 94"/>
                <a:gd name="T32" fmla="*/ 11 w 117"/>
                <a:gd name="T33" fmla="*/ 59 h 94"/>
                <a:gd name="T34" fmla="*/ 21 w 117"/>
                <a:gd name="T35" fmla="*/ 46 h 94"/>
                <a:gd name="T36" fmla="*/ 11 w 117"/>
                <a:gd name="T37" fmla="*/ 32 h 94"/>
                <a:gd name="T38" fmla="*/ 11 w 117"/>
                <a:gd name="T39" fmla="*/ 5 h 94"/>
                <a:gd name="T40" fmla="*/ 57 w 117"/>
                <a:gd name="T41" fmla="*/ 13 h 94"/>
                <a:gd name="T42" fmla="*/ 57 w 117"/>
                <a:gd name="T43" fmla="*/ 89 h 94"/>
                <a:gd name="T44" fmla="*/ 107 w 117"/>
                <a:gd name="T45" fmla="*/ 15 h 94"/>
                <a:gd name="T46" fmla="*/ 107 w 117"/>
                <a:gd name="T47" fmla="*/ 32 h 94"/>
                <a:gd name="T48" fmla="*/ 106 w 117"/>
                <a:gd name="T49" fmla="*/ 32 h 94"/>
                <a:gd name="T50" fmla="*/ 96 w 117"/>
                <a:gd name="T51" fmla="*/ 46 h 94"/>
                <a:gd name="T52" fmla="*/ 106 w 117"/>
                <a:gd name="T53" fmla="*/ 59 h 94"/>
                <a:gd name="T54" fmla="*/ 107 w 117"/>
                <a:gd name="T55" fmla="*/ 59 h 94"/>
                <a:gd name="T56" fmla="*/ 107 w 117"/>
                <a:gd name="T57" fmla="*/ 82 h 94"/>
                <a:gd name="T58" fmla="*/ 62 w 117"/>
                <a:gd name="T59" fmla="*/ 89 h 94"/>
                <a:gd name="T60" fmla="*/ 62 w 117"/>
                <a:gd name="T61" fmla="*/ 13 h 94"/>
                <a:gd name="T62" fmla="*/ 107 w 117"/>
                <a:gd name="T63" fmla="*/ 5 h 94"/>
                <a:gd name="T64" fmla="*/ 107 w 117"/>
                <a:gd name="T65"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94">
                  <a:moveTo>
                    <a:pt x="112" y="0"/>
                  </a:moveTo>
                  <a:cubicBezTo>
                    <a:pt x="59" y="8"/>
                    <a:pt x="59" y="8"/>
                    <a:pt x="59" y="8"/>
                  </a:cubicBezTo>
                  <a:cubicBezTo>
                    <a:pt x="6" y="0"/>
                    <a:pt x="6" y="0"/>
                    <a:pt x="6" y="0"/>
                  </a:cubicBezTo>
                  <a:cubicBezTo>
                    <a:pt x="6" y="33"/>
                    <a:pt x="6" y="33"/>
                    <a:pt x="6" y="33"/>
                  </a:cubicBezTo>
                  <a:cubicBezTo>
                    <a:pt x="3" y="36"/>
                    <a:pt x="0" y="40"/>
                    <a:pt x="0" y="46"/>
                  </a:cubicBezTo>
                  <a:cubicBezTo>
                    <a:pt x="0" y="51"/>
                    <a:pt x="3" y="56"/>
                    <a:pt x="6" y="58"/>
                  </a:cubicBezTo>
                  <a:cubicBezTo>
                    <a:pt x="6" y="86"/>
                    <a:pt x="6" y="86"/>
                    <a:pt x="6" y="86"/>
                  </a:cubicBezTo>
                  <a:cubicBezTo>
                    <a:pt x="59" y="94"/>
                    <a:pt x="59" y="94"/>
                    <a:pt x="59" y="94"/>
                  </a:cubicBezTo>
                  <a:cubicBezTo>
                    <a:pt x="112" y="86"/>
                    <a:pt x="112" y="86"/>
                    <a:pt x="112" y="86"/>
                  </a:cubicBezTo>
                  <a:cubicBezTo>
                    <a:pt x="112" y="57"/>
                    <a:pt x="112" y="57"/>
                    <a:pt x="112" y="57"/>
                  </a:cubicBezTo>
                  <a:cubicBezTo>
                    <a:pt x="115" y="55"/>
                    <a:pt x="117" y="51"/>
                    <a:pt x="117" y="46"/>
                  </a:cubicBezTo>
                  <a:cubicBezTo>
                    <a:pt x="117" y="41"/>
                    <a:pt x="115" y="37"/>
                    <a:pt x="112" y="34"/>
                  </a:cubicBezTo>
                  <a:cubicBezTo>
                    <a:pt x="112" y="0"/>
                    <a:pt x="112" y="0"/>
                    <a:pt x="112" y="0"/>
                  </a:cubicBezTo>
                  <a:cubicBezTo>
                    <a:pt x="112" y="0"/>
                    <a:pt x="112" y="0"/>
                    <a:pt x="112" y="0"/>
                  </a:cubicBezTo>
                  <a:close/>
                  <a:moveTo>
                    <a:pt x="57" y="89"/>
                  </a:moveTo>
                  <a:cubicBezTo>
                    <a:pt x="11" y="82"/>
                    <a:pt x="11" y="82"/>
                    <a:pt x="11" y="82"/>
                  </a:cubicBezTo>
                  <a:cubicBezTo>
                    <a:pt x="11" y="59"/>
                    <a:pt x="11" y="59"/>
                    <a:pt x="11" y="59"/>
                  </a:cubicBezTo>
                  <a:cubicBezTo>
                    <a:pt x="17" y="59"/>
                    <a:pt x="21" y="53"/>
                    <a:pt x="21" y="46"/>
                  </a:cubicBezTo>
                  <a:cubicBezTo>
                    <a:pt x="21" y="39"/>
                    <a:pt x="17" y="33"/>
                    <a:pt x="11" y="32"/>
                  </a:cubicBezTo>
                  <a:cubicBezTo>
                    <a:pt x="11" y="5"/>
                    <a:pt x="11" y="5"/>
                    <a:pt x="11" y="5"/>
                  </a:cubicBezTo>
                  <a:cubicBezTo>
                    <a:pt x="57" y="13"/>
                    <a:pt x="57" y="13"/>
                    <a:pt x="57" y="13"/>
                  </a:cubicBezTo>
                  <a:lnTo>
                    <a:pt x="57" y="89"/>
                  </a:lnTo>
                  <a:close/>
                  <a:moveTo>
                    <a:pt x="107" y="15"/>
                  </a:moveTo>
                  <a:cubicBezTo>
                    <a:pt x="107" y="32"/>
                    <a:pt x="107" y="32"/>
                    <a:pt x="107" y="32"/>
                  </a:cubicBezTo>
                  <a:cubicBezTo>
                    <a:pt x="107" y="32"/>
                    <a:pt x="107" y="32"/>
                    <a:pt x="106" y="32"/>
                  </a:cubicBezTo>
                  <a:cubicBezTo>
                    <a:pt x="101" y="32"/>
                    <a:pt x="96" y="38"/>
                    <a:pt x="96" y="46"/>
                  </a:cubicBezTo>
                  <a:cubicBezTo>
                    <a:pt x="96" y="53"/>
                    <a:pt x="101" y="59"/>
                    <a:pt x="106" y="59"/>
                  </a:cubicBezTo>
                  <a:cubicBezTo>
                    <a:pt x="107" y="59"/>
                    <a:pt x="107" y="59"/>
                    <a:pt x="107" y="59"/>
                  </a:cubicBezTo>
                  <a:cubicBezTo>
                    <a:pt x="107" y="82"/>
                    <a:pt x="107" y="82"/>
                    <a:pt x="107" y="82"/>
                  </a:cubicBezTo>
                  <a:cubicBezTo>
                    <a:pt x="62" y="89"/>
                    <a:pt x="62" y="89"/>
                    <a:pt x="62" y="89"/>
                  </a:cubicBezTo>
                  <a:cubicBezTo>
                    <a:pt x="62" y="13"/>
                    <a:pt x="62" y="13"/>
                    <a:pt x="62" y="13"/>
                  </a:cubicBezTo>
                  <a:cubicBezTo>
                    <a:pt x="107" y="5"/>
                    <a:pt x="107" y="5"/>
                    <a:pt x="107" y="5"/>
                  </a:cubicBezTo>
                  <a:lnTo>
                    <a:pt x="10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19" name="Freeform 36"/>
            <p:cNvSpPr>
              <a:spLocks noEditPoints="1"/>
            </p:cNvSpPr>
            <p:nvPr/>
          </p:nvSpPr>
          <p:spPr bwMode="auto">
            <a:xfrm>
              <a:off x="10963276" y="1282700"/>
              <a:ext cx="311150" cy="190500"/>
            </a:xfrm>
            <a:custGeom>
              <a:avLst/>
              <a:gdLst>
                <a:gd name="T0" fmla="*/ 1 w 83"/>
                <a:gd name="T1" fmla="*/ 48 h 50"/>
                <a:gd name="T2" fmla="*/ 11 w 83"/>
                <a:gd name="T3" fmla="*/ 50 h 50"/>
                <a:gd name="T4" fmla="*/ 9 w 83"/>
                <a:gd name="T5" fmla="*/ 42 h 50"/>
                <a:gd name="T6" fmla="*/ 18 w 83"/>
                <a:gd name="T7" fmla="*/ 43 h 50"/>
                <a:gd name="T8" fmla="*/ 18 w 83"/>
                <a:gd name="T9" fmla="*/ 49 h 50"/>
                <a:gd name="T10" fmla="*/ 42 w 83"/>
                <a:gd name="T11" fmla="*/ 49 h 50"/>
                <a:gd name="T12" fmla="*/ 42 w 83"/>
                <a:gd name="T13" fmla="*/ 45 h 50"/>
                <a:gd name="T14" fmla="*/ 46 w 83"/>
                <a:gd name="T15" fmla="*/ 45 h 50"/>
                <a:gd name="T16" fmla="*/ 46 w 83"/>
                <a:gd name="T17" fmla="*/ 49 h 50"/>
                <a:gd name="T18" fmla="*/ 69 w 83"/>
                <a:gd name="T19" fmla="*/ 49 h 50"/>
                <a:gd name="T20" fmla="*/ 69 w 83"/>
                <a:gd name="T21" fmla="*/ 44 h 50"/>
                <a:gd name="T22" fmla="*/ 76 w 83"/>
                <a:gd name="T23" fmla="*/ 42 h 50"/>
                <a:gd name="T24" fmla="*/ 76 w 83"/>
                <a:gd name="T25" fmla="*/ 48 h 50"/>
                <a:gd name="T26" fmla="*/ 83 w 83"/>
                <a:gd name="T27" fmla="*/ 47 h 50"/>
                <a:gd name="T28" fmla="*/ 42 w 83"/>
                <a:gd name="T29" fmla="*/ 0 h 50"/>
                <a:gd name="T30" fmla="*/ 30 w 83"/>
                <a:gd name="T31" fmla="*/ 1 h 50"/>
                <a:gd name="T32" fmla="*/ 26 w 83"/>
                <a:gd name="T33" fmla="*/ 5 h 50"/>
                <a:gd name="T34" fmla="*/ 21 w 83"/>
                <a:gd name="T35" fmla="*/ 6 h 50"/>
                <a:gd name="T36" fmla="*/ 1 w 83"/>
                <a:gd name="T37" fmla="*/ 41 h 50"/>
                <a:gd name="T38" fmla="*/ 1 w 83"/>
                <a:gd name="T39" fmla="*/ 48 h 50"/>
                <a:gd name="T40" fmla="*/ 39 w 83"/>
                <a:gd name="T41" fmla="*/ 46 h 50"/>
                <a:gd name="T42" fmla="*/ 21 w 83"/>
                <a:gd name="T43" fmla="*/ 46 h 50"/>
                <a:gd name="T44" fmla="*/ 21 w 83"/>
                <a:gd name="T45" fmla="*/ 37 h 50"/>
                <a:gd name="T46" fmla="*/ 39 w 83"/>
                <a:gd name="T47" fmla="*/ 37 h 50"/>
                <a:gd name="T48" fmla="*/ 39 w 83"/>
                <a:gd name="T49" fmla="*/ 46 h 50"/>
                <a:gd name="T50" fmla="*/ 66 w 83"/>
                <a:gd name="T51" fmla="*/ 46 h 50"/>
                <a:gd name="T52" fmla="*/ 48 w 83"/>
                <a:gd name="T53" fmla="*/ 46 h 50"/>
                <a:gd name="T54" fmla="*/ 48 w 83"/>
                <a:gd name="T55" fmla="*/ 37 h 50"/>
                <a:gd name="T56" fmla="*/ 66 w 83"/>
                <a:gd name="T57" fmla="*/ 37 h 50"/>
                <a:gd name="T58" fmla="*/ 66 w 83"/>
                <a:gd name="T59" fmla="*/ 46 h 50"/>
                <a:gd name="T60" fmla="*/ 9 w 83"/>
                <a:gd name="T61" fmla="*/ 36 h 50"/>
                <a:gd name="T62" fmla="*/ 30 w 83"/>
                <a:gd name="T63" fmla="*/ 18 h 50"/>
                <a:gd name="T64" fmla="*/ 73 w 83"/>
                <a:gd name="T65" fmla="*/ 29 h 50"/>
                <a:gd name="T66" fmla="*/ 76 w 83"/>
                <a:gd name="T67" fmla="*/ 38 h 50"/>
                <a:gd name="T68" fmla="*/ 69 w 83"/>
                <a:gd name="T69" fmla="*/ 40 h 50"/>
                <a:gd name="T70" fmla="*/ 69 w 83"/>
                <a:gd name="T71" fmla="*/ 34 h 50"/>
                <a:gd name="T72" fmla="*/ 46 w 83"/>
                <a:gd name="T73" fmla="*/ 34 h 50"/>
                <a:gd name="T74" fmla="*/ 46 w 83"/>
                <a:gd name="T75" fmla="*/ 40 h 50"/>
                <a:gd name="T76" fmla="*/ 42 w 83"/>
                <a:gd name="T77" fmla="*/ 40 h 50"/>
                <a:gd name="T78" fmla="*/ 42 w 83"/>
                <a:gd name="T79" fmla="*/ 34 h 50"/>
                <a:gd name="T80" fmla="*/ 18 w 83"/>
                <a:gd name="T81" fmla="*/ 34 h 50"/>
                <a:gd name="T82" fmla="*/ 18 w 83"/>
                <a:gd name="T83" fmla="*/ 39 h 50"/>
                <a:gd name="T84" fmla="*/ 9 w 83"/>
                <a:gd name="T85" fmla="*/ 38 h 50"/>
                <a:gd name="T86" fmla="*/ 9 w 83"/>
                <a:gd name="T8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50">
                  <a:moveTo>
                    <a:pt x="1" y="48"/>
                  </a:moveTo>
                  <a:cubicBezTo>
                    <a:pt x="11" y="50"/>
                    <a:pt x="11" y="50"/>
                    <a:pt x="11" y="50"/>
                  </a:cubicBezTo>
                  <a:cubicBezTo>
                    <a:pt x="10" y="47"/>
                    <a:pt x="10" y="45"/>
                    <a:pt x="9" y="42"/>
                  </a:cubicBezTo>
                  <a:cubicBezTo>
                    <a:pt x="18" y="43"/>
                    <a:pt x="18" y="43"/>
                    <a:pt x="18" y="43"/>
                  </a:cubicBezTo>
                  <a:cubicBezTo>
                    <a:pt x="18" y="49"/>
                    <a:pt x="18" y="49"/>
                    <a:pt x="18" y="49"/>
                  </a:cubicBezTo>
                  <a:cubicBezTo>
                    <a:pt x="42" y="49"/>
                    <a:pt x="42" y="49"/>
                    <a:pt x="42" y="49"/>
                  </a:cubicBezTo>
                  <a:cubicBezTo>
                    <a:pt x="42" y="45"/>
                    <a:pt x="42" y="45"/>
                    <a:pt x="42" y="45"/>
                  </a:cubicBezTo>
                  <a:cubicBezTo>
                    <a:pt x="46" y="45"/>
                    <a:pt x="46" y="45"/>
                    <a:pt x="46" y="45"/>
                  </a:cubicBezTo>
                  <a:cubicBezTo>
                    <a:pt x="46" y="49"/>
                    <a:pt x="46" y="49"/>
                    <a:pt x="46" y="49"/>
                  </a:cubicBezTo>
                  <a:cubicBezTo>
                    <a:pt x="69" y="49"/>
                    <a:pt x="69" y="49"/>
                    <a:pt x="69" y="49"/>
                  </a:cubicBezTo>
                  <a:cubicBezTo>
                    <a:pt x="69" y="44"/>
                    <a:pt x="69" y="44"/>
                    <a:pt x="69" y="44"/>
                  </a:cubicBezTo>
                  <a:cubicBezTo>
                    <a:pt x="76" y="42"/>
                    <a:pt x="76" y="42"/>
                    <a:pt x="76" y="42"/>
                  </a:cubicBezTo>
                  <a:cubicBezTo>
                    <a:pt x="76" y="44"/>
                    <a:pt x="76" y="46"/>
                    <a:pt x="76" y="48"/>
                  </a:cubicBezTo>
                  <a:cubicBezTo>
                    <a:pt x="83" y="47"/>
                    <a:pt x="83" y="47"/>
                    <a:pt x="83" y="47"/>
                  </a:cubicBezTo>
                  <a:cubicBezTo>
                    <a:pt x="81" y="27"/>
                    <a:pt x="74" y="0"/>
                    <a:pt x="42" y="0"/>
                  </a:cubicBezTo>
                  <a:cubicBezTo>
                    <a:pt x="38" y="0"/>
                    <a:pt x="33" y="0"/>
                    <a:pt x="30" y="1"/>
                  </a:cubicBezTo>
                  <a:cubicBezTo>
                    <a:pt x="28" y="2"/>
                    <a:pt x="28" y="5"/>
                    <a:pt x="26" y="5"/>
                  </a:cubicBezTo>
                  <a:cubicBezTo>
                    <a:pt x="25" y="6"/>
                    <a:pt x="22" y="6"/>
                    <a:pt x="21" y="6"/>
                  </a:cubicBezTo>
                  <a:cubicBezTo>
                    <a:pt x="0" y="16"/>
                    <a:pt x="1" y="41"/>
                    <a:pt x="1" y="41"/>
                  </a:cubicBezTo>
                  <a:lnTo>
                    <a:pt x="1" y="48"/>
                  </a:lnTo>
                  <a:close/>
                  <a:moveTo>
                    <a:pt x="39" y="46"/>
                  </a:moveTo>
                  <a:cubicBezTo>
                    <a:pt x="21" y="46"/>
                    <a:pt x="21" y="46"/>
                    <a:pt x="21" y="46"/>
                  </a:cubicBezTo>
                  <a:cubicBezTo>
                    <a:pt x="21" y="37"/>
                    <a:pt x="21" y="37"/>
                    <a:pt x="21" y="37"/>
                  </a:cubicBezTo>
                  <a:cubicBezTo>
                    <a:pt x="39" y="37"/>
                    <a:pt x="39" y="37"/>
                    <a:pt x="39" y="37"/>
                  </a:cubicBezTo>
                  <a:lnTo>
                    <a:pt x="39" y="46"/>
                  </a:lnTo>
                  <a:close/>
                  <a:moveTo>
                    <a:pt x="66" y="46"/>
                  </a:moveTo>
                  <a:cubicBezTo>
                    <a:pt x="48" y="46"/>
                    <a:pt x="48" y="46"/>
                    <a:pt x="48" y="46"/>
                  </a:cubicBezTo>
                  <a:cubicBezTo>
                    <a:pt x="48" y="37"/>
                    <a:pt x="48" y="37"/>
                    <a:pt x="48" y="37"/>
                  </a:cubicBezTo>
                  <a:cubicBezTo>
                    <a:pt x="66" y="37"/>
                    <a:pt x="66" y="37"/>
                    <a:pt x="66" y="37"/>
                  </a:cubicBezTo>
                  <a:lnTo>
                    <a:pt x="66" y="46"/>
                  </a:lnTo>
                  <a:close/>
                  <a:moveTo>
                    <a:pt x="9" y="36"/>
                  </a:moveTo>
                  <a:cubicBezTo>
                    <a:pt x="19" y="36"/>
                    <a:pt x="29" y="28"/>
                    <a:pt x="30" y="18"/>
                  </a:cubicBezTo>
                  <a:cubicBezTo>
                    <a:pt x="42" y="28"/>
                    <a:pt x="59" y="28"/>
                    <a:pt x="73" y="29"/>
                  </a:cubicBezTo>
                  <a:cubicBezTo>
                    <a:pt x="75" y="30"/>
                    <a:pt x="76" y="34"/>
                    <a:pt x="76" y="38"/>
                  </a:cubicBezTo>
                  <a:cubicBezTo>
                    <a:pt x="69" y="40"/>
                    <a:pt x="69" y="40"/>
                    <a:pt x="69" y="40"/>
                  </a:cubicBezTo>
                  <a:cubicBezTo>
                    <a:pt x="69" y="34"/>
                    <a:pt x="69" y="34"/>
                    <a:pt x="69" y="34"/>
                  </a:cubicBezTo>
                  <a:cubicBezTo>
                    <a:pt x="46" y="34"/>
                    <a:pt x="46" y="34"/>
                    <a:pt x="46" y="34"/>
                  </a:cubicBezTo>
                  <a:cubicBezTo>
                    <a:pt x="46" y="40"/>
                    <a:pt x="46" y="40"/>
                    <a:pt x="46" y="40"/>
                  </a:cubicBezTo>
                  <a:cubicBezTo>
                    <a:pt x="42" y="40"/>
                    <a:pt x="42" y="40"/>
                    <a:pt x="42" y="40"/>
                  </a:cubicBezTo>
                  <a:cubicBezTo>
                    <a:pt x="42" y="34"/>
                    <a:pt x="42" y="34"/>
                    <a:pt x="42" y="34"/>
                  </a:cubicBezTo>
                  <a:cubicBezTo>
                    <a:pt x="18" y="34"/>
                    <a:pt x="18" y="34"/>
                    <a:pt x="18" y="34"/>
                  </a:cubicBezTo>
                  <a:cubicBezTo>
                    <a:pt x="18" y="39"/>
                    <a:pt x="18" y="39"/>
                    <a:pt x="18" y="39"/>
                  </a:cubicBezTo>
                  <a:cubicBezTo>
                    <a:pt x="9" y="38"/>
                    <a:pt x="9" y="38"/>
                    <a:pt x="9" y="38"/>
                  </a:cubicBezTo>
                  <a:cubicBezTo>
                    <a:pt x="9" y="38"/>
                    <a:pt x="9" y="37"/>
                    <a:pt x="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20" name="Freeform 37"/>
            <p:cNvSpPr>
              <a:spLocks noEditPoints="1"/>
            </p:cNvSpPr>
            <p:nvPr/>
          </p:nvSpPr>
          <p:spPr bwMode="auto">
            <a:xfrm>
              <a:off x="10895013" y="1468438"/>
              <a:ext cx="434975" cy="355600"/>
            </a:xfrm>
            <a:custGeom>
              <a:avLst/>
              <a:gdLst>
                <a:gd name="T0" fmla="*/ 111 w 116"/>
                <a:gd name="T1" fmla="*/ 34 h 94"/>
                <a:gd name="T2" fmla="*/ 111 w 116"/>
                <a:gd name="T3" fmla="*/ 0 h 94"/>
                <a:gd name="T4" fmla="*/ 59 w 116"/>
                <a:gd name="T5" fmla="*/ 8 h 94"/>
                <a:gd name="T6" fmla="*/ 6 w 116"/>
                <a:gd name="T7" fmla="*/ 0 h 94"/>
                <a:gd name="T8" fmla="*/ 6 w 116"/>
                <a:gd name="T9" fmla="*/ 33 h 94"/>
                <a:gd name="T10" fmla="*/ 0 w 116"/>
                <a:gd name="T11" fmla="*/ 46 h 94"/>
                <a:gd name="T12" fmla="*/ 6 w 116"/>
                <a:gd name="T13" fmla="*/ 58 h 94"/>
                <a:gd name="T14" fmla="*/ 6 w 116"/>
                <a:gd name="T15" fmla="*/ 86 h 94"/>
                <a:gd name="T16" fmla="*/ 59 w 116"/>
                <a:gd name="T17" fmla="*/ 94 h 94"/>
                <a:gd name="T18" fmla="*/ 111 w 116"/>
                <a:gd name="T19" fmla="*/ 86 h 94"/>
                <a:gd name="T20" fmla="*/ 111 w 116"/>
                <a:gd name="T21" fmla="*/ 57 h 94"/>
                <a:gd name="T22" fmla="*/ 116 w 116"/>
                <a:gd name="T23" fmla="*/ 46 h 94"/>
                <a:gd name="T24" fmla="*/ 111 w 116"/>
                <a:gd name="T25" fmla="*/ 34 h 94"/>
                <a:gd name="T26" fmla="*/ 56 w 116"/>
                <a:gd name="T27" fmla="*/ 89 h 94"/>
                <a:gd name="T28" fmla="*/ 11 w 116"/>
                <a:gd name="T29" fmla="*/ 82 h 94"/>
                <a:gd name="T30" fmla="*/ 11 w 116"/>
                <a:gd name="T31" fmla="*/ 59 h 94"/>
                <a:gd name="T32" fmla="*/ 20 w 116"/>
                <a:gd name="T33" fmla="*/ 46 h 94"/>
                <a:gd name="T34" fmla="*/ 11 w 116"/>
                <a:gd name="T35" fmla="*/ 32 h 94"/>
                <a:gd name="T36" fmla="*/ 11 w 116"/>
                <a:gd name="T37" fmla="*/ 5 h 94"/>
                <a:gd name="T38" fmla="*/ 56 w 116"/>
                <a:gd name="T39" fmla="*/ 13 h 94"/>
                <a:gd name="T40" fmla="*/ 56 w 116"/>
                <a:gd name="T41" fmla="*/ 89 h 94"/>
                <a:gd name="T42" fmla="*/ 107 w 116"/>
                <a:gd name="T43" fmla="*/ 15 h 94"/>
                <a:gd name="T44" fmla="*/ 107 w 116"/>
                <a:gd name="T45" fmla="*/ 32 h 94"/>
                <a:gd name="T46" fmla="*/ 106 w 116"/>
                <a:gd name="T47" fmla="*/ 32 h 94"/>
                <a:gd name="T48" fmla="*/ 95 w 116"/>
                <a:gd name="T49" fmla="*/ 46 h 94"/>
                <a:gd name="T50" fmla="*/ 106 w 116"/>
                <a:gd name="T51" fmla="*/ 59 h 94"/>
                <a:gd name="T52" fmla="*/ 107 w 116"/>
                <a:gd name="T53" fmla="*/ 59 h 94"/>
                <a:gd name="T54" fmla="*/ 107 w 116"/>
                <a:gd name="T55" fmla="*/ 82 h 94"/>
                <a:gd name="T56" fmla="*/ 61 w 116"/>
                <a:gd name="T57" fmla="*/ 89 h 94"/>
                <a:gd name="T58" fmla="*/ 61 w 116"/>
                <a:gd name="T59" fmla="*/ 13 h 94"/>
                <a:gd name="T60" fmla="*/ 107 w 116"/>
                <a:gd name="T61" fmla="*/ 5 h 94"/>
                <a:gd name="T62" fmla="*/ 107 w 116"/>
                <a:gd name="T63"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94">
                  <a:moveTo>
                    <a:pt x="111" y="34"/>
                  </a:moveTo>
                  <a:cubicBezTo>
                    <a:pt x="111" y="0"/>
                    <a:pt x="111" y="0"/>
                    <a:pt x="111" y="0"/>
                  </a:cubicBezTo>
                  <a:cubicBezTo>
                    <a:pt x="59" y="8"/>
                    <a:pt x="59" y="8"/>
                    <a:pt x="59" y="8"/>
                  </a:cubicBezTo>
                  <a:cubicBezTo>
                    <a:pt x="6" y="0"/>
                    <a:pt x="6" y="0"/>
                    <a:pt x="6" y="0"/>
                  </a:cubicBezTo>
                  <a:cubicBezTo>
                    <a:pt x="6" y="33"/>
                    <a:pt x="6" y="33"/>
                    <a:pt x="6" y="33"/>
                  </a:cubicBezTo>
                  <a:cubicBezTo>
                    <a:pt x="2" y="36"/>
                    <a:pt x="0" y="40"/>
                    <a:pt x="0" y="46"/>
                  </a:cubicBezTo>
                  <a:cubicBezTo>
                    <a:pt x="0" y="51"/>
                    <a:pt x="2" y="56"/>
                    <a:pt x="6" y="58"/>
                  </a:cubicBezTo>
                  <a:cubicBezTo>
                    <a:pt x="6" y="86"/>
                    <a:pt x="6" y="86"/>
                    <a:pt x="6" y="86"/>
                  </a:cubicBezTo>
                  <a:cubicBezTo>
                    <a:pt x="59" y="94"/>
                    <a:pt x="59" y="94"/>
                    <a:pt x="59" y="94"/>
                  </a:cubicBezTo>
                  <a:cubicBezTo>
                    <a:pt x="111" y="86"/>
                    <a:pt x="111" y="86"/>
                    <a:pt x="111" y="86"/>
                  </a:cubicBezTo>
                  <a:cubicBezTo>
                    <a:pt x="111" y="57"/>
                    <a:pt x="111" y="57"/>
                    <a:pt x="111" y="57"/>
                  </a:cubicBezTo>
                  <a:cubicBezTo>
                    <a:pt x="114" y="55"/>
                    <a:pt x="116" y="51"/>
                    <a:pt x="116" y="46"/>
                  </a:cubicBezTo>
                  <a:cubicBezTo>
                    <a:pt x="116" y="41"/>
                    <a:pt x="114" y="37"/>
                    <a:pt x="111" y="34"/>
                  </a:cubicBezTo>
                  <a:close/>
                  <a:moveTo>
                    <a:pt x="56" y="89"/>
                  </a:moveTo>
                  <a:cubicBezTo>
                    <a:pt x="11" y="82"/>
                    <a:pt x="11" y="82"/>
                    <a:pt x="11" y="82"/>
                  </a:cubicBezTo>
                  <a:cubicBezTo>
                    <a:pt x="11" y="59"/>
                    <a:pt x="11" y="59"/>
                    <a:pt x="11" y="59"/>
                  </a:cubicBezTo>
                  <a:cubicBezTo>
                    <a:pt x="16" y="59"/>
                    <a:pt x="20" y="53"/>
                    <a:pt x="20" y="46"/>
                  </a:cubicBezTo>
                  <a:cubicBezTo>
                    <a:pt x="20" y="39"/>
                    <a:pt x="16" y="33"/>
                    <a:pt x="11" y="32"/>
                  </a:cubicBezTo>
                  <a:cubicBezTo>
                    <a:pt x="11" y="5"/>
                    <a:pt x="11" y="5"/>
                    <a:pt x="11" y="5"/>
                  </a:cubicBezTo>
                  <a:cubicBezTo>
                    <a:pt x="56" y="13"/>
                    <a:pt x="56" y="13"/>
                    <a:pt x="56" y="13"/>
                  </a:cubicBezTo>
                  <a:lnTo>
                    <a:pt x="56" y="89"/>
                  </a:lnTo>
                  <a:close/>
                  <a:moveTo>
                    <a:pt x="107" y="15"/>
                  </a:moveTo>
                  <a:cubicBezTo>
                    <a:pt x="107" y="32"/>
                    <a:pt x="107" y="32"/>
                    <a:pt x="107" y="32"/>
                  </a:cubicBezTo>
                  <a:cubicBezTo>
                    <a:pt x="106" y="32"/>
                    <a:pt x="106" y="32"/>
                    <a:pt x="106" y="32"/>
                  </a:cubicBezTo>
                  <a:cubicBezTo>
                    <a:pt x="100" y="32"/>
                    <a:pt x="95" y="38"/>
                    <a:pt x="95" y="46"/>
                  </a:cubicBezTo>
                  <a:cubicBezTo>
                    <a:pt x="95" y="53"/>
                    <a:pt x="100" y="59"/>
                    <a:pt x="106" y="59"/>
                  </a:cubicBezTo>
                  <a:cubicBezTo>
                    <a:pt x="106" y="59"/>
                    <a:pt x="106" y="59"/>
                    <a:pt x="107" y="59"/>
                  </a:cubicBezTo>
                  <a:cubicBezTo>
                    <a:pt x="107" y="82"/>
                    <a:pt x="107" y="82"/>
                    <a:pt x="107" y="82"/>
                  </a:cubicBezTo>
                  <a:cubicBezTo>
                    <a:pt x="61" y="89"/>
                    <a:pt x="61" y="89"/>
                    <a:pt x="61" y="89"/>
                  </a:cubicBezTo>
                  <a:cubicBezTo>
                    <a:pt x="61" y="13"/>
                    <a:pt x="61" y="13"/>
                    <a:pt x="61" y="13"/>
                  </a:cubicBezTo>
                  <a:cubicBezTo>
                    <a:pt x="107" y="5"/>
                    <a:pt x="107" y="5"/>
                    <a:pt x="107" y="5"/>
                  </a:cubicBezTo>
                  <a:lnTo>
                    <a:pt x="10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21" name="Freeform 38"/>
            <p:cNvSpPr>
              <a:spLocks/>
            </p:cNvSpPr>
            <p:nvPr/>
          </p:nvSpPr>
          <p:spPr bwMode="auto">
            <a:xfrm>
              <a:off x="10402888" y="1071563"/>
              <a:ext cx="466725" cy="393700"/>
            </a:xfrm>
            <a:custGeom>
              <a:avLst/>
              <a:gdLst>
                <a:gd name="T0" fmla="*/ 156 w 294"/>
                <a:gd name="T1" fmla="*/ 0 h 248"/>
                <a:gd name="T2" fmla="*/ 137 w 294"/>
                <a:gd name="T3" fmla="*/ 0 h 248"/>
                <a:gd name="T4" fmla="*/ 137 w 294"/>
                <a:gd name="T5" fmla="*/ 150 h 248"/>
                <a:gd name="T6" fmla="*/ 0 w 294"/>
                <a:gd name="T7" fmla="*/ 231 h 248"/>
                <a:gd name="T8" fmla="*/ 10 w 294"/>
                <a:gd name="T9" fmla="*/ 248 h 248"/>
                <a:gd name="T10" fmla="*/ 147 w 294"/>
                <a:gd name="T11" fmla="*/ 167 h 248"/>
                <a:gd name="T12" fmla="*/ 284 w 294"/>
                <a:gd name="T13" fmla="*/ 248 h 248"/>
                <a:gd name="T14" fmla="*/ 294 w 294"/>
                <a:gd name="T15" fmla="*/ 231 h 248"/>
                <a:gd name="T16" fmla="*/ 156 w 294"/>
                <a:gd name="T17" fmla="*/ 150 h 248"/>
                <a:gd name="T18" fmla="*/ 156 w 294"/>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48">
                  <a:moveTo>
                    <a:pt x="156" y="0"/>
                  </a:moveTo>
                  <a:lnTo>
                    <a:pt x="137" y="0"/>
                  </a:lnTo>
                  <a:lnTo>
                    <a:pt x="137" y="150"/>
                  </a:lnTo>
                  <a:lnTo>
                    <a:pt x="0" y="231"/>
                  </a:lnTo>
                  <a:lnTo>
                    <a:pt x="10" y="248"/>
                  </a:lnTo>
                  <a:lnTo>
                    <a:pt x="147" y="167"/>
                  </a:lnTo>
                  <a:lnTo>
                    <a:pt x="284" y="248"/>
                  </a:lnTo>
                  <a:lnTo>
                    <a:pt x="294" y="231"/>
                  </a:lnTo>
                  <a:lnTo>
                    <a:pt x="156" y="15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grpSp>
      <p:sp>
        <p:nvSpPr>
          <p:cNvPr id="22" name="矩形 21"/>
          <p:cNvSpPr/>
          <p:nvPr/>
        </p:nvSpPr>
        <p:spPr>
          <a:xfrm>
            <a:off x="182033" y="6445940"/>
            <a:ext cx="10021902" cy="332399"/>
          </a:xfrm>
          <a:prstGeom prst="rect">
            <a:avLst/>
          </a:prstGeom>
        </p:spPr>
        <p:txBody>
          <a:bodyPr wrap="square">
            <a:spAutoFit/>
          </a:bodyPr>
          <a:lstStyle/>
          <a:p>
            <a:pPr defTabSz="609585">
              <a:lnSpc>
                <a:spcPct val="130000"/>
              </a:lnSpc>
            </a:pPr>
            <a:r>
              <a:rPr lang="zh-CN" altLang="en-US" sz="1200" dirty="0">
                <a:solidFill>
                  <a:schemeClr val="bg1"/>
                </a:solidFill>
                <a:cs typeface="+mn-ea"/>
                <a:sym typeface="+mn-lt"/>
              </a:rPr>
              <a:t>各历史提交说明信息请见</a:t>
            </a:r>
            <a:r>
              <a:rPr lang="en-US" altLang="zh-CN" sz="1200" dirty="0">
                <a:solidFill>
                  <a:schemeClr val="bg1"/>
                </a:solidFill>
                <a:cs typeface="+mn-ea"/>
                <a:sym typeface="+mn-lt"/>
              </a:rPr>
              <a:t>demo-</a:t>
            </a:r>
            <a:r>
              <a:rPr lang="en-US" altLang="zh-CN" sz="1200" dirty="0" err="1">
                <a:solidFill>
                  <a:schemeClr val="bg1"/>
                </a:solidFill>
                <a:cs typeface="+mn-ea"/>
                <a:sym typeface="+mn-lt"/>
              </a:rPr>
              <a:t>github</a:t>
            </a:r>
            <a:r>
              <a:rPr lang="zh-CN" altLang="en-US" sz="1200" dirty="0">
                <a:solidFill>
                  <a:schemeClr val="bg1"/>
                </a:solidFill>
                <a:cs typeface="+mn-ea"/>
                <a:sym typeface="+mn-lt"/>
              </a:rPr>
              <a:t>视频或登入我们的网站</a:t>
            </a:r>
            <a:r>
              <a:rPr lang="en-US" altLang="zh-CN" sz="1200" dirty="0">
                <a:solidFill>
                  <a:schemeClr val="bg1"/>
                </a:solidFill>
                <a:cs typeface="+mn-ea"/>
                <a:sym typeface="+mn-lt"/>
              </a:rPr>
              <a:t>https://</a:t>
            </a:r>
            <a:r>
              <a:rPr lang="en-US" altLang="zh-CN" sz="1200" dirty="0" err="1">
                <a:solidFill>
                  <a:schemeClr val="bg1"/>
                </a:solidFill>
                <a:cs typeface="+mn-ea"/>
                <a:sym typeface="+mn-lt"/>
              </a:rPr>
              <a:t>github.com</a:t>
            </a:r>
            <a:r>
              <a:rPr lang="en-US" altLang="zh-CN" sz="1200" dirty="0">
                <a:solidFill>
                  <a:schemeClr val="bg1"/>
                </a:solidFill>
                <a:cs typeface="+mn-ea"/>
                <a:sym typeface="+mn-lt"/>
              </a:rPr>
              <a:t>/</a:t>
            </a:r>
            <a:r>
              <a:rPr lang="en-US" altLang="zh-CN" sz="1200" dirty="0" err="1">
                <a:solidFill>
                  <a:schemeClr val="bg1"/>
                </a:solidFill>
                <a:cs typeface="+mn-ea"/>
                <a:sym typeface="+mn-lt"/>
              </a:rPr>
              <a:t>BuddhaUseVPN</a:t>
            </a:r>
            <a:r>
              <a:rPr lang="en-US" altLang="zh-CN" sz="1200" dirty="0">
                <a:solidFill>
                  <a:schemeClr val="bg1"/>
                </a:solidFill>
                <a:cs typeface="+mn-ea"/>
                <a:sym typeface="+mn-lt"/>
              </a:rPr>
              <a:t>/</a:t>
            </a:r>
            <a:r>
              <a:rPr lang="en-US" altLang="zh-CN" sz="1200" dirty="0" err="1">
                <a:solidFill>
                  <a:schemeClr val="bg1"/>
                </a:solidFill>
                <a:cs typeface="+mn-ea"/>
                <a:sym typeface="+mn-lt"/>
              </a:rPr>
              <a:t>Hit_Circles</a:t>
            </a:r>
            <a:r>
              <a:rPr lang="zh-CN" altLang="en-US" sz="1200" dirty="0">
                <a:solidFill>
                  <a:schemeClr val="bg1"/>
                </a:solidFill>
                <a:cs typeface="+mn-ea"/>
                <a:sym typeface="+mn-lt"/>
              </a:rPr>
              <a:t>查看</a:t>
            </a:r>
          </a:p>
        </p:txBody>
      </p:sp>
    </p:spTree>
    <p:extLst>
      <p:ext uri="{BB962C8B-B14F-4D97-AF65-F5344CB8AC3E}">
        <p14:creationId xmlns:p14="http://schemas.microsoft.com/office/powerpoint/2010/main" val="17761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3</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smtClean="0">
                <a:cs typeface="+mn-ea"/>
                <a:sym typeface="+mn-lt"/>
              </a:rPr>
              <a:t>项目进展</a:t>
            </a:r>
            <a:endParaRPr lang="zh-CN" altLang="en-US" dirty="0">
              <a:cs typeface="+mn-ea"/>
              <a:sym typeface="+mn-lt"/>
            </a:endParaRPr>
          </a:p>
        </p:txBody>
      </p:sp>
    </p:spTree>
    <p:extLst>
      <p:ext uri="{BB962C8B-B14F-4D97-AF65-F5344CB8AC3E}">
        <p14:creationId xmlns:p14="http://schemas.microsoft.com/office/powerpoint/2010/main" val="114667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Three </a:t>
            </a:r>
            <a:r>
              <a:rPr lang="zh-CN" altLang="en-US" b="1" dirty="0" smtClean="0">
                <a:cs typeface="+mn-ea"/>
                <a:sym typeface="+mn-lt"/>
              </a:rPr>
              <a:t>项目进展</a:t>
            </a:r>
            <a:endParaRPr lang="zh-CN" altLang="en-US" b="1" dirty="0">
              <a:cs typeface="+mn-ea"/>
              <a:sym typeface="+mn-lt"/>
            </a:endParaRPr>
          </a:p>
        </p:txBody>
      </p:sp>
      <p:grpSp>
        <p:nvGrpSpPr>
          <p:cNvPr id="8" name="组合 7"/>
          <p:cNvGrpSpPr/>
          <p:nvPr/>
        </p:nvGrpSpPr>
        <p:grpSpPr>
          <a:xfrm>
            <a:off x="4763356" y="1277595"/>
            <a:ext cx="2665288" cy="2665288"/>
            <a:chOff x="4763356" y="1277595"/>
            <a:chExt cx="2665288" cy="2665288"/>
          </a:xfrm>
        </p:grpSpPr>
        <p:sp>
          <p:nvSpPr>
            <p:cNvPr id="89" name="Oval 50"/>
            <p:cNvSpPr/>
            <p:nvPr/>
          </p:nvSpPr>
          <p:spPr>
            <a:xfrm>
              <a:off x="4763356" y="1277595"/>
              <a:ext cx="2665288" cy="2665288"/>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nvGrpSpPr>
            <p:cNvPr id="90" name="Group 51"/>
            <p:cNvGrpSpPr/>
            <p:nvPr/>
          </p:nvGrpSpPr>
          <p:grpSpPr>
            <a:xfrm>
              <a:off x="5152704" y="1384249"/>
              <a:ext cx="1876783" cy="2512804"/>
              <a:chOff x="3578894" y="932283"/>
              <a:chExt cx="2041163" cy="2732892"/>
            </a:xfrm>
          </p:grpSpPr>
          <p:sp>
            <p:nvSpPr>
              <p:cNvPr id="91" name="Arc 52"/>
              <p:cNvSpPr/>
              <p:nvPr/>
            </p:nvSpPr>
            <p:spPr>
              <a:xfrm rot="7200000">
                <a:off x="3578894" y="1251916"/>
                <a:ext cx="2041163" cy="2041163"/>
              </a:xfrm>
              <a:prstGeom prst="arc">
                <a:avLst>
                  <a:gd name="adj1" fmla="val 8709740"/>
                  <a:gd name="adj2" fmla="val 20385626"/>
                </a:avLst>
              </a:prstGeom>
              <a:ln w="307975">
                <a:solidFill>
                  <a:schemeClr val="accent1">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cs typeface="+mn-ea"/>
                  <a:sym typeface="+mn-lt"/>
                </a:endParaRPr>
              </a:p>
            </p:txBody>
          </p:sp>
          <p:sp>
            <p:nvSpPr>
              <p:cNvPr id="92"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cs typeface="+mn-ea"/>
                  <a:sym typeface="+mn-lt"/>
                </a:endParaRPr>
              </a:p>
            </p:txBody>
          </p:sp>
          <p:sp>
            <p:nvSpPr>
              <p:cNvPr id="93"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sp>
            <p:nvSpPr>
              <p:cNvPr id="94" name="Isosceles Triangle 62"/>
              <p:cNvSpPr/>
              <p:nvPr/>
            </p:nvSpPr>
            <p:spPr>
              <a:xfrm rot="16200000">
                <a:off x="4086009" y="3040044"/>
                <a:ext cx="754226" cy="49603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sp>
          <p:nvSpPr>
            <p:cNvPr id="118" name="矩形 117"/>
            <p:cNvSpPr/>
            <p:nvPr/>
          </p:nvSpPr>
          <p:spPr>
            <a:xfrm>
              <a:off x="5408857" y="2420987"/>
              <a:ext cx="1364476" cy="400110"/>
            </a:xfrm>
            <a:prstGeom prst="rect">
              <a:avLst/>
            </a:prstGeom>
          </p:spPr>
          <p:txBody>
            <a:bodyPr wrap="none">
              <a:spAutoFit/>
            </a:bodyPr>
            <a:lstStyle/>
            <a:p>
              <a:r>
                <a:rPr lang="zh-CN" altLang="en-US" sz="2000" b="1" dirty="0" smtClean="0">
                  <a:solidFill>
                    <a:schemeClr val="bg1"/>
                  </a:solidFill>
                  <a:cs typeface="+mn-ea"/>
                  <a:sym typeface="+mn-lt"/>
                </a:rPr>
                <a:t>计划</a:t>
              </a:r>
              <a:r>
                <a:rPr lang="en-US" altLang="zh-CN" sz="2000" b="1" dirty="0" smtClean="0">
                  <a:solidFill>
                    <a:schemeClr val="bg1"/>
                  </a:solidFill>
                  <a:cs typeface="+mn-ea"/>
                  <a:sym typeface="+mn-lt"/>
                </a:rPr>
                <a:t>|</a:t>
              </a:r>
              <a:r>
                <a:rPr lang="zh-CN" altLang="en-US" sz="2000" b="1" dirty="0" smtClean="0">
                  <a:solidFill>
                    <a:schemeClr val="bg1"/>
                  </a:solidFill>
                  <a:cs typeface="+mn-ea"/>
                  <a:sym typeface="+mn-lt"/>
                </a:rPr>
                <a:t>实际</a:t>
              </a:r>
              <a:endParaRPr lang="zh-CN" altLang="en-US" sz="2000" b="1" dirty="0">
                <a:solidFill>
                  <a:schemeClr val="bg1"/>
                </a:solidFill>
                <a:cs typeface="+mn-ea"/>
                <a:sym typeface="+mn-lt"/>
              </a:endParaRPr>
            </a:p>
          </p:txBody>
        </p:sp>
      </p:grpSp>
      <p:grpSp>
        <p:nvGrpSpPr>
          <p:cNvPr id="5" name="组合 4"/>
          <p:cNvGrpSpPr/>
          <p:nvPr/>
        </p:nvGrpSpPr>
        <p:grpSpPr>
          <a:xfrm>
            <a:off x="7438454" y="1960988"/>
            <a:ext cx="2866938" cy="3053143"/>
            <a:chOff x="7914139" y="2178321"/>
            <a:chExt cx="2866938" cy="3053143"/>
          </a:xfrm>
        </p:grpSpPr>
        <p:sp>
          <p:nvSpPr>
            <p:cNvPr id="119" name="矩形 118"/>
            <p:cNvSpPr/>
            <p:nvPr/>
          </p:nvSpPr>
          <p:spPr>
            <a:xfrm>
              <a:off x="8999155" y="2178321"/>
              <a:ext cx="696024"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实际</a:t>
              </a:r>
              <a:endParaRPr lang="zh-CN" altLang="en-US" sz="2000" b="1" dirty="0">
                <a:solidFill>
                  <a:schemeClr val="tx1">
                    <a:lumMod val="85000"/>
                    <a:lumOff val="15000"/>
                  </a:schemeClr>
                </a:solidFill>
                <a:cs typeface="+mn-ea"/>
                <a:sym typeface="+mn-lt"/>
              </a:endParaRPr>
            </a:p>
          </p:txBody>
        </p:sp>
        <p:sp>
          <p:nvSpPr>
            <p:cNvPr id="120" name="矩形 119"/>
            <p:cNvSpPr/>
            <p:nvPr/>
          </p:nvSpPr>
          <p:spPr>
            <a:xfrm>
              <a:off x="7914139" y="2578430"/>
              <a:ext cx="2866938" cy="2653034"/>
            </a:xfrm>
            <a:prstGeom prst="rect">
              <a:avLst/>
            </a:prstGeom>
          </p:spPr>
          <p:txBody>
            <a:bodyPr wrap="square">
              <a:spAutoFit/>
            </a:bodyPr>
            <a:lstStyle/>
            <a:p>
              <a:pPr algn="ctr" defTabSz="609585">
                <a:lnSpc>
                  <a:spcPct val="130000"/>
                </a:lnSpc>
              </a:pPr>
              <a:r>
                <a:rPr lang="zh-CN" altLang="en-US" sz="1600" dirty="0">
                  <a:solidFill>
                    <a:schemeClr val="tx1">
                      <a:lumMod val="85000"/>
                      <a:lumOff val="15000"/>
                    </a:schemeClr>
                  </a:solidFill>
                  <a:cs typeface="+mn-ea"/>
                  <a:sym typeface="+mn-lt"/>
                </a:rPr>
                <a:t>登录注册功能</a:t>
              </a:r>
            </a:p>
            <a:p>
              <a:pPr algn="ctr" defTabSz="609585">
                <a:lnSpc>
                  <a:spcPct val="130000"/>
                </a:lnSpc>
              </a:pPr>
              <a:r>
                <a:rPr lang="zh-CN" altLang="en-US" sz="1600" dirty="0">
                  <a:solidFill>
                    <a:schemeClr val="tx1">
                      <a:lumMod val="85000"/>
                      <a:lumOff val="15000"/>
                    </a:schemeClr>
                  </a:solidFill>
                  <a:cs typeface="+mn-ea"/>
                  <a:sym typeface="+mn-lt"/>
                </a:rPr>
                <a:t>好友管理功能</a:t>
              </a:r>
            </a:p>
            <a:p>
              <a:pPr algn="ctr" defTabSz="609585">
                <a:lnSpc>
                  <a:spcPct val="130000"/>
                </a:lnSpc>
              </a:pPr>
              <a:r>
                <a:rPr lang="zh-CN" altLang="en-US" sz="1600" dirty="0">
                  <a:solidFill>
                    <a:schemeClr val="tx1">
                      <a:lumMod val="85000"/>
                      <a:lumOff val="15000"/>
                    </a:schemeClr>
                  </a:solidFill>
                  <a:cs typeface="+mn-ea"/>
                  <a:sym typeface="+mn-lt"/>
                </a:rPr>
                <a:t>新闻推荐功能</a:t>
              </a:r>
            </a:p>
            <a:p>
              <a:pPr algn="ctr" defTabSz="609585">
                <a:lnSpc>
                  <a:spcPct val="130000"/>
                </a:lnSpc>
              </a:pPr>
              <a:r>
                <a:rPr lang="zh-CN" altLang="en-US" sz="1600" dirty="0">
                  <a:solidFill>
                    <a:schemeClr val="tx1">
                      <a:lumMod val="85000"/>
                      <a:lumOff val="15000"/>
                    </a:schemeClr>
                  </a:solidFill>
                  <a:cs typeface="+mn-ea"/>
                  <a:sym typeface="+mn-lt"/>
                </a:rPr>
                <a:t>话题推荐功能</a:t>
              </a:r>
            </a:p>
            <a:p>
              <a:pPr algn="ctr" defTabSz="609585">
                <a:lnSpc>
                  <a:spcPct val="130000"/>
                </a:lnSpc>
              </a:pPr>
              <a:r>
                <a:rPr lang="zh-CN" altLang="en-US" sz="1600" dirty="0">
                  <a:solidFill>
                    <a:schemeClr val="tx1">
                      <a:lumMod val="85000"/>
                      <a:lumOff val="15000"/>
                    </a:schemeClr>
                  </a:solidFill>
                  <a:cs typeface="+mn-ea"/>
                  <a:sym typeface="+mn-lt"/>
                </a:rPr>
                <a:t>用户收藏功能</a:t>
              </a:r>
            </a:p>
            <a:p>
              <a:pPr algn="ctr" defTabSz="609585">
                <a:lnSpc>
                  <a:spcPct val="130000"/>
                </a:lnSpc>
              </a:pPr>
              <a:r>
                <a:rPr lang="zh-CN" altLang="en-US" sz="1600" b="1" dirty="0" smtClean="0">
                  <a:solidFill>
                    <a:schemeClr val="accent1"/>
                  </a:solidFill>
                  <a:cs typeface="+mn-ea"/>
                  <a:sym typeface="+mn-lt"/>
                </a:rPr>
                <a:t>新闻搜索功能（新）</a:t>
              </a:r>
              <a:endParaRPr lang="zh-CN" altLang="en-US" sz="1600" b="1" dirty="0">
                <a:solidFill>
                  <a:schemeClr val="accent1"/>
                </a:solidFill>
                <a:cs typeface="+mn-ea"/>
                <a:sym typeface="+mn-lt"/>
              </a:endParaRPr>
            </a:p>
            <a:p>
              <a:pPr algn="ctr" defTabSz="609585">
                <a:lnSpc>
                  <a:spcPct val="130000"/>
                </a:lnSpc>
              </a:pPr>
              <a:endParaRPr lang="zh-CN" altLang="en-US" sz="1600" dirty="0">
                <a:solidFill>
                  <a:schemeClr val="tx1">
                    <a:lumMod val="85000"/>
                    <a:lumOff val="15000"/>
                  </a:schemeClr>
                </a:solidFill>
                <a:cs typeface="+mn-ea"/>
                <a:sym typeface="+mn-lt"/>
              </a:endParaRPr>
            </a:p>
            <a:p>
              <a:pPr algn="ctr" defTabSz="609585">
                <a:lnSpc>
                  <a:spcPct val="130000"/>
                </a:lnSpc>
              </a:pPr>
              <a:endParaRPr lang="zh-CN" altLang="en-US" sz="1600" dirty="0">
                <a:solidFill>
                  <a:schemeClr val="tx1">
                    <a:lumMod val="85000"/>
                    <a:lumOff val="15000"/>
                  </a:schemeClr>
                </a:solidFill>
                <a:cs typeface="+mn-ea"/>
                <a:sym typeface="+mn-lt"/>
              </a:endParaRPr>
            </a:p>
          </p:txBody>
        </p:sp>
      </p:grpSp>
      <p:grpSp>
        <p:nvGrpSpPr>
          <p:cNvPr id="4" name="组合 3"/>
          <p:cNvGrpSpPr/>
          <p:nvPr/>
        </p:nvGrpSpPr>
        <p:grpSpPr>
          <a:xfrm>
            <a:off x="1886608" y="1960988"/>
            <a:ext cx="2866938" cy="2893100"/>
            <a:chOff x="1810859" y="1960988"/>
            <a:chExt cx="2866938" cy="2893100"/>
          </a:xfrm>
        </p:grpSpPr>
        <p:sp>
          <p:nvSpPr>
            <p:cNvPr id="121" name="矩形 120"/>
            <p:cNvSpPr/>
            <p:nvPr/>
          </p:nvSpPr>
          <p:spPr>
            <a:xfrm>
              <a:off x="2899400" y="1960988"/>
              <a:ext cx="697627"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计划</a:t>
              </a:r>
              <a:endParaRPr lang="zh-CN" altLang="en-US" sz="2000" b="1" dirty="0">
                <a:solidFill>
                  <a:schemeClr val="tx1">
                    <a:lumMod val="85000"/>
                    <a:lumOff val="15000"/>
                  </a:schemeClr>
                </a:solidFill>
                <a:cs typeface="+mn-ea"/>
                <a:sym typeface="+mn-lt"/>
              </a:endParaRPr>
            </a:p>
          </p:txBody>
        </p:sp>
        <p:sp>
          <p:nvSpPr>
            <p:cNvPr id="122" name="矩形 121"/>
            <p:cNvSpPr/>
            <p:nvPr/>
          </p:nvSpPr>
          <p:spPr>
            <a:xfrm>
              <a:off x="1810859" y="2361098"/>
              <a:ext cx="2866938" cy="2492990"/>
            </a:xfrm>
            <a:prstGeom prst="rect">
              <a:avLst/>
            </a:prstGeom>
          </p:spPr>
          <p:txBody>
            <a:bodyPr wrap="square">
              <a:spAutoFit/>
            </a:bodyPr>
            <a:lstStyle/>
            <a:p>
              <a:pPr algn="ctr" defTabSz="609585">
                <a:lnSpc>
                  <a:spcPct val="130000"/>
                </a:lnSpc>
              </a:pPr>
              <a:r>
                <a:rPr lang="zh-CN" altLang="en-US" sz="1600" dirty="0" smtClean="0">
                  <a:solidFill>
                    <a:schemeClr val="tx1">
                      <a:lumMod val="85000"/>
                      <a:lumOff val="15000"/>
                    </a:schemeClr>
                  </a:solidFill>
                  <a:cs typeface="+mn-ea"/>
                  <a:sym typeface="+mn-lt"/>
                </a:rPr>
                <a:t>登录注册功能</a:t>
              </a:r>
            </a:p>
            <a:p>
              <a:pPr algn="ctr" defTabSz="609585">
                <a:lnSpc>
                  <a:spcPct val="130000"/>
                </a:lnSpc>
              </a:pPr>
              <a:r>
                <a:rPr lang="zh-CN" altLang="en-US" sz="1600" dirty="0" smtClean="0">
                  <a:solidFill>
                    <a:schemeClr val="tx1">
                      <a:lumMod val="85000"/>
                      <a:lumOff val="15000"/>
                    </a:schemeClr>
                  </a:solidFill>
                  <a:cs typeface="+mn-ea"/>
                  <a:sym typeface="+mn-lt"/>
                </a:rPr>
                <a:t>好友管理功能</a:t>
              </a:r>
            </a:p>
            <a:p>
              <a:pPr algn="ctr" defTabSz="609585">
                <a:lnSpc>
                  <a:spcPct val="130000"/>
                </a:lnSpc>
              </a:pPr>
              <a:r>
                <a:rPr lang="zh-CN" altLang="en-US" sz="1600" dirty="0" smtClean="0">
                  <a:solidFill>
                    <a:schemeClr val="tx1">
                      <a:lumMod val="85000"/>
                      <a:lumOff val="15000"/>
                    </a:schemeClr>
                  </a:solidFill>
                  <a:cs typeface="+mn-ea"/>
                  <a:sym typeface="+mn-lt"/>
                </a:rPr>
                <a:t>新闻推荐功能</a:t>
              </a:r>
            </a:p>
            <a:p>
              <a:pPr algn="ctr" defTabSz="609585">
                <a:lnSpc>
                  <a:spcPct val="130000"/>
                </a:lnSpc>
              </a:pPr>
              <a:r>
                <a:rPr lang="zh-CN" altLang="en-US" sz="1600" dirty="0" smtClean="0">
                  <a:solidFill>
                    <a:schemeClr val="tx1">
                      <a:lumMod val="85000"/>
                      <a:lumOff val="15000"/>
                    </a:schemeClr>
                  </a:solidFill>
                  <a:cs typeface="+mn-ea"/>
                  <a:sym typeface="+mn-lt"/>
                </a:rPr>
                <a:t>话题推荐功能</a:t>
              </a:r>
            </a:p>
            <a:p>
              <a:pPr algn="ctr" defTabSz="609585">
                <a:lnSpc>
                  <a:spcPct val="130000"/>
                </a:lnSpc>
              </a:pPr>
              <a:r>
                <a:rPr lang="zh-CN" altLang="en-US" sz="1600" dirty="0" smtClean="0">
                  <a:solidFill>
                    <a:schemeClr val="tx1">
                      <a:lumMod val="85000"/>
                      <a:lumOff val="15000"/>
                    </a:schemeClr>
                  </a:solidFill>
                  <a:cs typeface="+mn-ea"/>
                  <a:sym typeface="+mn-lt"/>
                </a:rPr>
                <a:t>用户收藏功能</a:t>
              </a:r>
            </a:p>
            <a:p>
              <a:pPr algn="ctr" defTabSz="609585">
                <a:lnSpc>
                  <a:spcPct val="130000"/>
                </a:lnSpc>
              </a:pPr>
              <a:r>
                <a:rPr lang="zh-CN" altLang="en-US" sz="1600" dirty="0" smtClean="0">
                  <a:solidFill>
                    <a:schemeClr val="tx1">
                      <a:lumMod val="85000"/>
                      <a:lumOff val="15000"/>
                    </a:schemeClr>
                  </a:solidFill>
                  <a:cs typeface="+mn-ea"/>
                  <a:sym typeface="+mn-lt"/>
                </a:rPr>
                <a:t>访问量设置</a:t>
              </a:r>
            </a:p>
            <a:p>
              <a:pPr algn="ctr" defTabSz="609585">
                <a:lnSpc>
                  <a:spcPct val="130000"/>
                </a:lnSpc>
              </a:pPr>
              <a:endParaRPr lang="zh-CN" altLang="en-US" sz="1200" dirty="0" smtClean="0">
                <a:solidFill>
                  <a:schemeClr val="tx1">
                    <a:lumMod val="85000"/>
                    <a:lumOff val="15000"/>
                  </a:schemeClr>
                </a:solidFill>
                <a:cs typeface="+mn-ea"/>
                <a:sym typeface="+mn-lt"/>
              </a:endParaRPr>
            </a:p>
            <a:p>
              <a:pPr algn="ctr" defTabSz="609585">
                <a:lnSpc>
                  <a:spcPct val="130000"/>
                </a:lnSpc>
              </a:pPr>
              <a:endParaRPr lang="zh-CN" altLang="en-US" sz="1200" dirty="0">
                <a:solidFill>
                  <a:schemeClr val="tx1">
                    <a:lumMod val="85000"/>
                    <a:lumOff val="15000"/>
                  </a:schemeClr>
                </a:solidFill>
                <a:cs typeface="+mn-ea"/>
                <a:sym typeface="+mn-lt"/>
              </a:endParaRPr>
            </a:p>
          </p:txBody>
        </p:sp>
      </p:grpSp>
      <p:sp>
        <p:nvSpPr>
          <p:cNvPr id="124" name="矩形 123"/>
          <p:cNvSpPr>
            <a:spLocks/>
          </p:cNvSpPr>
          <p:nvPr/>
        </p:nvSpPr>
        <p:spPr>
          <a:xfrm>
            <a:off x="7438454" y="4536090"/>
            <a:ext cx="2293200" cy="422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lumMod val="85000"/>
                    <a:lumOff val="15000"/>
                  </a:schemeClr>
                </a:solidFill>
                <a:cs typeface="+mn-ea"/>
                <a:sym typeface="+mn-lt"/>
              </a:rPr>
              <a:t>添加功能</a:t>
            </a:r>
            <a:endParaRPr lang="zh-CN" altLang="en-US" dirty="0">
              <a:solidFill>
                <a:schemeClr val="tx1">
                  <a:lumMod val="85000"/>
                  <a:lumOff val="15000"/>
                </a:schemeClr>
              </a:solidFill>
              <a:cs typeface="+mn-ea"/>
              <a:sym typeface="+mn-lt"/>
            </a:endParaRPr>
          </a:p>
        </p:txBody>
      </p:sp>
      <p:sp>
        <p:nvSpPr>
          <p:cNvPr id="126" name="矩形 125"/>
          <p:cNvSpPr/>
          <p:nvPr/>
        </p:nvSpPr>
        <p:spPr>
          <a:xfrm>
            <a:off x="7438454" y="5020289"/>
            <a:ext cx="3378481" cy="412421"/>
          </a:xfrm>
          <a:prstGeom prst="rect">
            <a:avLst/>
          </a:prstGeom>
        </p:spPr>
        <p:txBody>
          <a:bodyPr wrap="square">
            <a:spAutoFit/>
          </a:bodyPr>
          <a:lstStyle/>
          <a:p>
            <a:pPr algn="just" defTabSz="609585">
              <a:lnSpc>
                <a:spcPct val="130000"/>
              </a:lnSpc>
            </a:pPr>
            <a:r>
              <a:rPr lang="zh-CN" altLang="en-US" sz="1600" dirty="0" smtClean="0">
                <a:solidFill>
                  <a:schemeClr val="tx1">
                    <a:lumMod val="85000"/>
                    <a:lumOff val="15000"/>
                  </a:schemeClr>
                </a:solidFill>
                <a:cs typeface="+mn-ea"/>
                <a:sym typeface="+mn-lt"/>
              </a:rPr>
              <a:t>新添加了新闻搜索功能</a:t>
            </a:r>
            <a:endParaRPr lang="zh-CN" altLang="en-US" sz="1600" dirty="0">
              <a:solidFill>
                <a:schemeClr val="tx1">
                  <a:lumMod val="85000"/>
                  <a:lumOff val="15000"/>
                </a:schemeClr>
              </a:solidFill>
              <a:cs typeface="+mn-ea"/>
              <a:sym typeface="+mn-lt"/>
            </a:endParaRPr>
          </a:p>
        </p:txBody>
      </p:sp>
      <p:cxnSp>
        <p:nvCxnSpPr>
          <p:cNvPr id="10" name="直线连接符 9"/>
          <p:cNvCxnSpPr>
            <a:endCxn id="124" idx="1"/>
          </p:cNvCxnSpPr>
          <p:nvPr/>
        </p:nvCxnSpPr>
        <p:spPr>
          <a:xfrm>
            <a:off x="6773333" y="3203566"/>
            <a:ext cx="665121" cy="154400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0118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Three </a:t>
            </a:r>
            <a:r>
              <a:rPr lang="zh-CN" altLang="en-US" b="1" dirty="0" smtClean="0">
                <a:cs typeface="+mn-ea"/>
                <a:sym typeface="+mn-lt"/>
              </a:rPr>
              <a:t>项目进展</a:t>
            </a:r>
            <a:endParaRPr lang="zh-CN" altLang="en-US" b="1" dirty="0">
              <a:cs typeface="+mn-ea"/>
              <a:sym typeface="+mn-lt"/>
            </a:endParaRPr>
          </a:p>
        </p:txBody>
      </p:sp>
      <p:grpSp>
        <p:nvGrpSpPr>
          <p:cNvPr id="6" name="组合 5"/>
          <p:cNvGrpSpPr/>
          <p:nvPr/>
        </p:nvGrpSpPr>
        <p:grpSpPr>
          <a:xfrm>
            <a:off x="6576482" y="-1071034"/>
            <a:ext cx="9014554" cy="9000067"/>
            <a:chOff x="6576482" y="-1071034"/>
            <a:chExt cx="9014554" cy="9000067"/>
          </a:xfrm>
        </p:grpSpPr>
        <p:grpSp>
          <p:nvGrpSpPr>
            <p:cNvPr id="5" name="组合 4"/>
            <p:cNvGrpSpPr/>
            <p:nvPr/>
          </p:nvGrpSpPr>
          <p:grpSpPr>
            <a:xfrm>
              <a:off x="6576482" y="1159933"/>
              <a:ext cx="5422901" cy="4538134"/>
              <a:chOff x="6576482" y="1159933"/>
              <a:chExt cx="5422901" cy="4538134"/>
            </a:xfrm>
          </p:grpSpPr>
          <p:pic>
            <p:nvPicPr>
              <p:cNvPr id="4" name="图片 3"/>
              <p:cNvPicPr>
                <a:picLocks noChangeAspect="1"/>
              </p:cNvPicPr>
              <p:nvPr/>
            </p:nvPicPr>
            <p:blipFill rotWithShape="1">
              <a:blip r:embed="rId2"/>
              <a:srcRect l="2266" t="12948" r="2266" b="10678"/>
              <a:stretch/>
            </p:blipFill>
            <p:spPr>
              <a:xfrm>
                <a:off x="7018866" y="1159933"/>
                <a:ext cx="4538134" cy="4538134"/>
              </a:xfrm>
              <a:prstGeom prst="ellipse">
                <a:avLst/>
              </a:prstGeom>
            </p:spPr>
          </p:pic>
          <p:graphicFrame>
            <p:nvGraphicFramePr>
              <p:cNvPr id="7" name="图表 6"/>
              <p:cNvGraphicFramePr/>
              <p:nvPr>
                <p:extLst>
                  <p:ext uri="{D42A27DB-BD31-4B8C-83A1-F6EECF244321}">
                    <p14:modId xmlns:p14="http://schemas.microsoft.com/office/powerpoint/2010/main" val="538880700"/>
                  </p:ext>
                </p:extLst>
              </p:nvPr>
            </p:nvGraphicFramePr>
            <p:xfrm>
              <a:off x="6576482" y="1557866"/>
              <a:ext cx="5422901" cy="3615268"/>
            </p:xfrm>
            <a:graphic>
              <a:graphicData uri="http://schemas.openxmlformats.org/drawingml/2006/chart">
                <c:chart xmlns:c="http://schemas.openxmlformats.org/drawingml/2006/chart" xmlns:r="http://schemas.openxmlformats.org/officeDocument/2006/relationships" r:id="rId3"/>
              </a:graphicData>
            </a:graphic>
          </p:graphicFrame>
          <p:sp>
            <p:nvSpPr>
              <p:cNvPr id="8" name="椭圆 7"/>
              <p:cNvSpPr/>
              <p:nvPr/>
            </p:nvSpPr>
            <p:spPr>
              <a:xfrm>
                <a:off x="8441265" y="2518833"/>
                <a:ext cx="1693334" cy="16933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tx1">
                        <a:lumMod val="75000"/>
                        <a:lumOff val="25000"/>
                      </a:schemeClr>
                    </a:solidFill>
                    <a:cs typeface="+mn-ea"/>
                    <a:sym typeface="+mn-lt"/>
                  </a:rPr>
                  <a:t>总体进度</a:t>
                </a:r>
                <a:endParaRPr lang="zh-CN" altLang="en-US" sz="3600" b="1" dirty="0">
                  <a:solidFill>
                    <a:schemeClr val="tx1">
                      <a:lumMod val="75000"/>
                      <a:lumOff val="25000"/>
                    </a:schemeClr>
                  </a:solidFill>
                  <a:cs typeface="+mn-ea"/>
                  <a:sym typeface="+mn-lt"/>
                </a:endParaRPr>
              </a:p>
            </p:txBody>
          </p:sp>
        </p:grpSp>
        <p:sp>
          <p:nvSpPr>
            <p:cNvPr id="10" name="弧形 9"/>
            <p:cNvSpPr/>
            <p:nvPr/>
          </p:nvSpPr>
          <p:spPr>
            <a:xfrm rot="2700000">
              <a:off x="6590969" y="-1071034"/>
              <a:ext cx="9000067" cy="9000067"/>
            </a:xfrm>
            <a:prstGeom prst="arc">
              <a:avLst>
                <a:gd name="adj1" fmla="val 5127360"/>
                <a:gd name="adj2" fmla="val 111314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9" name="组合 8"/>
          <p:cNvGrpSpPr/>
          <p:nvPr/>
        </p:nvGrpSpPr>
        <p:grpSpPr>
          <a:xfrm>
            <a:off x="889886" y="1411653"/>
            <a:ext cx="4781700" cy="1446550"/>
            <a:chOff x="889886" y="1411653"/>
            <a:chExt cx="4781700" cy="1446550"/>
          </a:xfrm>
        </p:grpSpPr>
        <p:sp>
          <p:nvSpPr>
            <p:cNvPr id="12" name="矩形 11"/>
            <p:cNvSpPr/>
            <p:nvPr/>
          </p:nvSpPr>
          <p:spPr>
            <a:xfrm>
              <a:off x="3540760" y="1615757"/>
              <a:ext cx="954107" cy="400110"/>
            </a:xfrm>
            <a:prstGeom prst="rect">
              <a:avLst/>
            </a:prstGeom>
            <a:solidFill>
              <a:schemeClr val="bg1"/>
            </a:solidFill>
          </p:spPr>
          <p:txBody>
            <a:bodyPr wrap="none">
              <a:spAutoFit/>
            </a:bodyPr>
            <a:lstStyle/>
            <a:p>
              <a:pPr algn="ctr" defTabSz="609585"/>
              <a:r>
                <a:rPr lang="zh-CN" altLang="en-US" sz="2000" b="1" dirty="0" smtClean="0">
                  <a:solidFill>
                    <a:schemeClr val="tx1">
                      <a:lumMod val="85000"/>
                      <a:lumOff val="15000"/>
                    </a:schemeClr>
                  </a:solidFill>
                  <a:cs typeface="+mn-ea"/>
                  <a:sym typeface="+mn-lt"/>
                </a:rPr>
                <a:t>未完成</a:t>
              </a:r>
              <a:endParaRPr lang="zh-CN" altLang="en-US" sz="2000" b="1" dirty="0">
                <a:solidFill>
                  <a:schemeClr val="tx1">
                    <a:lumMod val="85000"/>
                    <a:lumOff val="15000"/>
                  </a:schemeClr>
                </a:solidFill>
                <a:cs typeface="+mn-ea"/>
                <a:sym typeface="+mn-lt"/>
              </a:endParaRPr>
            </a:p>
          </p:txBody>
        </p:sp>
        <p:sp>
          <p:nvSpPr>
            <p:cNvPr id="13" name="矩形 12"/>
            <p:cNvSpPr/>
            <p:nvPr/>
          </p:nvSpPr>
          <p:spPr>
            <a:xfrm>
              <a:off x="2804648" y="2015867"/>
              <a:ext cx="2866938" cy="732508"/>
            </a:xfrm>
            <a:prstGeom prst="rect">
              <a:avLst/>
            </a:prstGeom>
          </p:spPr>
          <p:txBody>
            <a:bodyPr wrap="square">
              <a:spAutoFit/>
            </a:bodyPr>
            <a:lstStyle/>
            <a:p>
              <a:pPr algn="just" defTabSz="609585">
                <a:lnSpc>
                  <a:spcPct val="130000"/>
                </a:lnSpc>
              </a:pPr>
              <a:r>
                <a:rPr lang="zh-CN" altLang="en-US" sz="1600" dirty="0" smtClean="0">
                  <a:solidFill>
                    <a:schemeClr val="bg1"/>
                  </a:solidFill>
                  <a:cs typeface="+mn-ea"/>
                  <a:sym typeface="+mn-lt"/>
                </a:rPr>
                <a:t>仅未完成访问量设置等相关工作</a:t>
              </a:r>
              <a:r>
                <a:rPr lang="zh-CN" altLang="en-US" sz="1600" dirty="0" smtClean="0">
                  <a:solidFill>
                    <a:schemeClr val="bg1"/>
                  </a:solidFill>
                  <a:cs typeface="+mn-ea"/>
                  <a:sym typeface="+mn-lt"/>
                </a:rPr>
                <a:t>。（感觉这个功能没有必要）</a:t>
              </a:r>
              <a:endParaRPr lang="zh-CN" altLang="en-US" sz="1600" dirty="0">
                <a:solidFill>
                  <a:schemeClr val="bg1"/>
                </a:solidFill>
                <a:cs typeface="+mn-ea"/>
                <a:sym typeface="+mn-lt"/>
              </a:endParaRPr>
            </a:p>
          </p:txBody>
        </p:sp>
        <p:sp>
          <p:nvSpPr>
            <p:cNvPr id="18" name="文本框 17"/>
            <p:cNvSpPr txBox="1"/>
            <p:nvPr/>
          </p:nvSpPr>
          <p:spPr>
            <a:xfrm>
              <a:off x="889886" y="1411653"/>
              <a:ext cx="1257075" cy="1446550"/>
            </a:xfrm>
            <a:prstGeom prst="rect">
              <a:avLst/>
            </a:prstGeom>
            <a:noFill/>
          </p:spPr>
          <p:txBody>
            <a:bodyPr wrap="none" rtlCol="0">
              <a:spAutoFit/>
            </a:bodyPr>
            <a:lstStyle/>
            <a:p>
              <a:r>
                <a:rPr lang="en-US" altLang="zh-CN" sz="8800" b="1" dirty="0" smtClean="0">
                  <a:solidFill>
                    <a:schemeClr val="bg1"/>
                  </a:solidFill>
                  <a:cs typeface="+mn-ea"/>
                  <a:sym typeface="+mn-lt"/>
                </a:rPr>
                <a:t>3</a:t>
              </a:r>
              <a:r>
                <a:rPr lang="en-US" altLang="zh-CN" sz="4000" b="1" dirty="0" smtClean="0">
                  <a:solidFill>
                    <a:schemeClr val="bg1"/>
                  </a:solidFill>
                  <a:cs typeface="+mn-ea"/>
                  <a:sym typeface="+mn-lt"/>
                </a:rPr>
                <a:t>%</a:t>
              </a:r>
              <a:endParaRPr lang="zh-CN" altLang="en-US" sz="8800" b="1" dirty="0">
                <a:solidFill>
                  <a:schemeClr val="bg1"/>
                </a:solidFill>
                <a:cs typeface="+mn-ea"/>
                <a:sym typeface="+mn-lt"/>
              </a:endParaRPr>
            </a:p>
          </p:txBody>
        </p:sp>
      </p:grpSp>
      <p:grpSp>
        <p:nvGrpSpPr>
          <p:cNvPr id="11" name="组合 10"/>
          <p:cNvGrpSpPr/>
          <p:nvPr/>
        </p:nvGrpSpPr>
        <p:grpSpPr>
          <a:xfrm>
            <a:off x="889886" y="3842837"/>
            <a:ext cx="4837664" cy="1446550"/>
            <a:chOff x="889886" y="3842837"/>
            <a:chExt cx="4837664" cy="1446550"/>
          </a:xfrm>
        </p:grpSpPr>
        <p:sp>
          <p:nvSpPr>
            <p:cNvPr id="16" name="矩形 15"/>
            <p:cNvSpPr/>
            <p:nvPr/>
          </p:nvSpPr>
          <p:spPr>
            <a:xfrm>
              <a:off x="3540760" y="4131157"/>
              <a:ext cx="954107" cy="400110"/>
            </a:xfrm>
            <a:prstGeom prst="rect">
              <a:avLst/>
            </a:prstGeom>
            <a:solidFill>
              <a:schemeClr val="accent1"/>
            </a:solidFill>
          </p:spPr>
          <p:txBody>
            <a:bodyPr wrap="none">
              <a:spAutoFit/>
            </a:bodyPr>
            <a:lstStyle/>
            <a:p>
              <a:pPr algn="ctr" defTabSz="609585"/>
              <a:r>
                <a:rPr lang="zh-CN" altLang="en-US" sz="2000" b="1" dirty="0" smtClean="0">
                  <a:solidFill>
                    <a:schemeClr val="tx1">
                      <a:lumMod val="75000"/>
                      <a:lumOff val="25000"/>
                    </a:schemeClr>
                  </a:solidFill>
                  <a:cs typeface="+mn-ea"/>
                  <a:sym typeface="+mn-lt"/>
                </a:rPr>
                <a:t>已完成</a:t>
              </a:r>
              <a:endParaRPr lang="zh-CN" altLang="en-US" sz="2000" b="1" dirty="0">
                <a:solidFill>
                  <a:schemeClr val="tx1">
                    <a:lumMod val="75000"/>
                    <a:lumOff val="25000"/>
                  </a:schemeClr>
                </a:solidFill>
                <a:cs typeface="+mn-ea"/>
                <a:sym typeface="+mn-lt"/>
              </a:endParaRPr>
            </a:p>
          </p:txBody>
        </p:sp>
        <p:sp>
          <p:nvSpPr>
            <p:cNvPr id="17" name="矩形 16"/>
            <p:cNvSpPr/>
            <p:nvPr/>
          </p:nvSpPr>
          <p:spPr>
            <a:xfrm>
              <a:off x="2860612" y="4531267"/>
              <a:ext cx="2866938" cy="732508"/>
            </a:xfrm>
            <a:prstGeom prst="rect">
              <a:avLst/>
            </a:prstGeom>
          </p:spPr>
          <p:txBody>
            <a:bodyPr wrap="square">
              <a:spAutoFit/>
            </a:bodyPr>
            <a:lstStyle/>
            <a:p>
              <a:pPr algn="just" defTabSz="609585">
                <a:lnSpc>
                  <a:spcPct val="130000"/>
                </a:lnSpc>
              </a:pPr>
              <a:r>
                <a:rPr lang="zh-CN" altLang="en-US" sz="1600" dirty="0" smtClean="0">
                  <a:solidFill>
                    <a:schemeClr val="bg1"/>
                  </a:solidFill>
                  <a:cs typeface="+mn-ea"/>
                  <a:sym typeface="+mn-lt"/>
                </a:rPr>
                <a:t>完成了几乎全部计划中的任务，并额外添加了搜索功能。</a:t>
              </a:r>
              <a:endParaRPr lang="zh-CN" altLang="en-US" sz="1600" dirty="0">
                <a:solidFill>
                  <a:schemeClr val="bg1"/>
                </a:solidFill>
                <a:cs typeface="+mn-ea"/>
                <a:sym typeface="+mn-lt"/>
              </a:endParaRPr>
            </a:p>
          </p:txBody>
        </p:sp>
        <p:sp>
          <p:nvSpPr>
            <p:cNvPr id="19" name="文本框 18"/>
            <p:cNvSpPr txBox="1"/>
            <p:nvPr/>
          </p:nvSpPr>
          <p:spPr>
            <a:xfrm>
              <a:off x="889886" y="3842837"/>
              <a:ext cx="1888659" cy="1446550"/>
            </a:xfrm>
            <a:prstGeom prst="rect">
              <a:avLst/>
            </a:prstGeom>
            <a:noFill/>
          </p:spPr>
          <p:txBody>
            <a:bodyPr wrap="none" rtlCol="0">
              <a:spAutoFit/>
            </a:bodyPr>
            <a:lstStyle/>
            <a:p>
              <a:r>
                <a:rPr lang="en-US" altLang="zh-CN" sz="8800" b="1" dirty="0" smtClean="0">
                  <a:solidFill>
                    <a:schemeClr val="accent1"/>
                  </a:solidFill>
                  <a:cs typeface="+mn-ea"/>
                  <a:sym typeface="+mn-lt"/>
                </a:rPr>
                <a:t>97</a:t>
              </a:r>
              <a:r>
                <a:rPr lang="en-US" altLang="zh-CN" sz="4000" b="1" dirty="0" smtClean="0">
                  <a:solidFill>
                    <a:schemeClr val="accent1"/>
                  </a:solidFill>
                  <a:cs typeface="+mn-ea"/>
                  <a:sym typeface="+mn-lt"/>
                </a:rPr>
                <a:t>%</a:t>
              </a:r>
              <a:endParaRPr lang="zh-CN" altLang="en-US" sz="8800" b="1" dirty="0">
                <a:solidFill>
                  <a:schemeClr val="accent1"/>
                </a:solidFill>
                <a:cs typeface="+mn-ea"/>
                <a:sym typeface="+mn-lt"/>
              </a:endParaRPr>
            </a:p>
          </p:txBody>
        </p:sp>
      </p:grpSp>
    </p:spTree>
    <p:extLst>
      <p:ext uri="{BB962C8B-B14F-4D97-AF65-F5344CB8AC3E}">
        <p14:creationId xmlns:p14="http://schemas.microsoft.com/office/powerpoint/2010/main" val="3844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a:t>
            </a:r>
            <a:r>
              <a:rPr lang="en-US" altLang="zh-CN" b="1" dirty="0" smtClean="0">
                <a:cs typeface="+mn-ea"/>
                <a:sym typeface="+mn-lt"/>
              </a:rPr>
              <a:t>Three</a:t>
            </a:r>
            <a:r>
              <a:rPr lang="en-US" altLang="zh-CN" b="1" dirty="0" smtClean="0">
                <a:solidFill>
                  <a:schemeClr val="accent1"/>
                </a:solidFill>
                <a:cs typeface="+mn-ea"/>
                <a:sym typeface="+mn-lt"/>
              </a:rPr>
              <a:t> </a:t>
            </a:r>
            <a:r>
              <a:rPr lang="zh-CN" altLang="en-US" b="1" dirty="0" smtClean="0">
                <a:solidFill>
                  <a:schemeClr val="accent1"/>
                </a:solidFill>
                <a:cs typeface="+mn-ea"/>
                <a:sym typeface="+mn-lt"/>
              </a:rPr>
              <a:t>项目进展</a:t>
            </a:r>
            <a:endParaRPr lang="zh-CN" altLang="en-US" b="1" dirty="0">
              <a:cs typeface="+mn-ea"/>
              <a:sym typeface="+mn-lt"/>
            </a:endParaRPr>
          </a:p>
        </p:txBody>
      </p:sp>
      <p:graphicFrame>
        <p:nvGraphicFramePr>
          <p:cNvPr id="11" name="图表 10"/>
          <p:cNvGraphicFramePr/>
          <p:nvPr>
            <p:extLst>
              <p:ext uri="{D42A27DB-BD31-4B8C-83A1-F6EECF244321}">
                <p14:modId xmlns:p14="http://schemas.microsoft.com/office/powerpoint/2010/main" val="1924388397"/>
              </p:ext>
            </p:extLst>
          </p:nvPr>
        </p:nvGraphicFramePr>
        <p:xfrm>
          <a:off x="369945" y="1021739"/>
          <a:ext cx="6132583" cy="5021252"/>
        </p:xfrm>
        <a:graphic>
          <a:graphicData uri="http://schemas.openxmlformats.org/drawingml/2006/chart">
            <c:chart xmlns:c="http://schemas.openxmlformats.org/drawingml/2006/chart" xmlns:r="http://schemas.openxmlformats.org/officeDocument/2006/relationships" r:id="rId2"/>
          </a:graphicData>
        </a:graphic>
      </p:graphicFrame>
      <p:sp>
        <p:nvSpPr>
          <p:cNvPr id="12" name="矩形 11"/>
          <p:cNvSpPr/>
          <p:nvPr/>
        </p:nvSpPr>
        <p:spPr>
          <a:xfrm>
            <a:off x="7010400" y="1682923"/>
            <a:ext cx="3259226"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cs typeface="+mn-ea"/>
                <a:sym typeface="+mn-lt"/>
              </a:rPr>
              <a:t>第一次迭代时完成了近</a:t>
            </a:r>
            <a:r>
              <a:rPr lang="en-US" altLang="zh-CN" sz="2000" b="1" dirty="0" smtClean="0">
                <a:solidFill>
                  <a:schemeClr val="tx1">
                    <a:lumMod val="85000"/>
                    <a:lumOff val="15000"/>
                  </a:schemeClr>
                </a:solidFill>
                <a:cs typeface="+mn-ea"/>
                <a:sym typeface="+mn-lt"/>
              </a:rPr>
              <a:t>60%</a:t>
            </a:r>
            <a:endParaRPr lang="zh-CN" altLang="en-US" sz="2000" b="1" dirty="0">
              <a:solidFill>
                <a:schemeClr val="tx1">
                  <a:lumMod val="85000"/>
                  <a:lumOff val="15000"/>
                </a:schemeClr>
              </a:solidFill>
              <a:cs typeface="+mn-ea"/>
              <a:sym typeface="+mn-lt"/>
            </a:endParaRPr>
          </a:p>
        </p:txBody>
      </p:sp>
      <p:sp>
        <p:nvSpPr>
          <p:cNvPr id="16" name="椭圆 15"/>
          <p:cNvSpPr/>
          <p:nvPr/>
        </p:nvSpPr>
        <p:spPr>
          <a:xfrm>
            <a:off x="6798646" y="1777101"/>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6502528" y="3616971"/>
            <a:ext cx="4274970" cy="400110"/>
          </a:xfrm>
          <a:prstGeom prst="rect">
            <a:avLst/>
          </a:prstGeom>
        </p:spPr>
        <p:txBody>
          <a:bodyPr wrap="square">
            <a:spAutoFit/>
          </a:bodyPr>
          <a:lstStyle/>
          <a:p>
            <a:pPr algn="ctr" defTabSz="609585"/>
            <a:r>
              <a:rPr lang="zh-CN" altLang="en-US" sz="2000" b="1" dirty="0" smtClean="0">
                <a:solidFill>
                  <a:schemeClr val="tx1">
                    <a:lumMod val="85000"/>
                    <a:lumOff val="15000"/>
                  </a:schemeClr>
                </a:solidFill>
                <a:cs typeface="+mn-ea"/>
                <a:sym typeface="+mn-lt"/>
              </a:rPr>
              <a:t>第二次迭代时完成了近</a:t>
            </a:r>
            <a:r>
              <a:rPr lang="en-US" altLang="zh-CN" sz="2000" b="1" dirty="0" smtClean="0">
                <a:solidFill>
                  <a:schemeClr val="tx1">
                    <a:lumMod val="85000"/>
                    <a:lumOff val="15000"/>
                  </a:schemeClr>
                </a:solidFill>
                <a:cs typeface="+mn-ea"/>
                <a:sym typeface="+mn-lt"/>
              </a:rPr>
              <a:t>97%</a:t>
            </a:r>
            <a:endParaRPr lang="zh-CN" altLang="en-US" sz="2000" b="1" dirty="0">
              <a:solidFill>
                <a:schemeClr val="tx1">
                  <a:lumMod val="85000"/>
                  <a:lumOff val="15000"/>
                </a:schemeClr>
              </a:solidFill>
              <a:cs typeface="+mn-ea"/>
              <a:sym typeface="+mn-lt"/>
            </a:endParaRPr>
          </a:p>
        </p:txBody>
      </p:sp>
      <p:sp>
        <p:nvSpPr>
          <p:cNvPr id="17" name="椭圆 16"/>
          <p:cNvSpPr/>
          <p:nvPr/>
        </p:nvSpPr>
        <p:spPr>
          <a:xfrm>
            <a:off x="6803605" y="3711149"/>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575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4</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a:xfrm>
            <a:off x="4385865" y="2980265"/>
            <a:ext cx="3420269" cy="897467"/>
          </a:xfrm>
        </p:spPr>
        <p:txBody>
          <a:bodyPr/>
          <a:lstStyle/>
          <a:p>
            <a:r>
              <a:rPr kumimoji="1" lang="zh-CN" altLang="en-US" dirty="0" smtClean="0">
                <a:cs typeface="+mn-ea"/>
                <a:sym typeface="+mn-lt"/>
              </a:rPr>
              <a:t>功能截图</a:t>
            </a:r>
            <a:endParaRPr kumimoji="1" lang="zh-CN" altLang="en-US" dirty="0">
              <a:cs typeface="+mn-ea"/>
              <a:sym typeface="+mn-lt"/>
            </a:endParaRPr>
          </a:p>
        </p:txBody>
      </p:sp>
    </p:spTree>
    <p:extLst>
      <p:ext uri="{BB962C8B-B14F-4D97-AF65-F5344CB8AC3E}">
        <p14:creationId xmlns:p14="http://schemas.microsoft.com/office/powerpoint/2010/main" val="345320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765275" y="723152"/>
            <a:ext cx="2587524"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3966" y="2077017"/>
            <a:ext cx="10629899" cy="4269987"/>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111275" cy="896098"/>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71" y="5357681"/>
              <a:ext cx="3897725"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首页</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50784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765275" y="723152"/>
            <a:ext cx="2587524"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7376" y="2077017"/>
            <a:ext cx="9883079" cy="4269987"/>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111275" cy="896098"/>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71" y="5357681"/>
              <a:ext cx="3897725"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登录</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8885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765275" y="723152"/>
            <a:ext cx="2587524"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2324" y="2077017"/>
            <a:ext cx="9693182" cy="4269987"/>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035075" cy="896098"/>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66" y="5357681"/>
              <a:ext cx="6736242" cy="434744"/>
            </a:xfrm>
            <a:prstGeom prst="rect">
              <a:avLst/>
            </a:prstGeom>
          </p:spPr>
          <p:txBody>
            <a:bodyPr wrap="square">
              <a:spAutoFit/>
            </a:bodyPr>
            <a:lstStyle/>
            <a:p>
              <a:pPr defTabSz="609585"/>
              <a:r>
                <a:rPr lang="zh-CN" altLang="en-US" sz="2000" b="1" smtClean="0">
                  <a:solidFill>
                    <a:schemeClr val="tx1">
                      <a:lumMod val="85000"/>
                      <a:lumOff val="15000"/>
                    </a:schemeClr>
                  </a:solidFill>
                  <a:cs typeface="+mn-ea"/>
                  <a:sym typeface="+mn-lt"/>
                </a:rPr>
                <a:t>查看新闻</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98181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椭圆 1023"/>
          <p:cNvSpPr/>
          <p:nvPr/>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5" name="椭圆 644"/>
          <p:cNvSpPr/>
          <p:nvPr/>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646" name="椭圆 645"/>
          <p:cNvSpPr/>
          <p:nvPr/>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7" name="椭圆 646"/>
          <p:cNvSpPr/>
          <p:nvPr/>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8" name="椭圆 647"/>
          <p:cNvSpPr/>
          <p:nvPr/>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2" name="椭圆 651"/>
          <p:cNvSpPr/>
          <p:nvPr/>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5" name="矩形 1024"/>
          <p:cNvSpPr/>
          <p:nvPr/>
        </p:nvSpPr>
        <p:spPr>
          <a:xfrm>
            <a:off x="7247378" y="1577640"/>
            <a:ext cx="1869423" cy="369332"/>
          </a:xfrm>
          <a:prstGeom prst="rect">
            <a:avLst/>
          </a:prstGeom>
        </p:spPr>
        <p:txBody>
          <a:bodyPr wrap="none">
            <a:spAutoFit/>
          </a:bodyPr>
          <a:lstStyle/>
          <a:p>
            <a:r>
              <a:rPr lang="en-US" altLang="zh-CN" dirty="0">
                <a:cs typeface="+mn-ea"/>
                <a:sym typeface="+mn-lt"/>
              </a:rPr>
              <a:t>Part 1  </a:t>
            </a:r>
            <a:r>
              <a:rPr lang="zh-CN" altLang="en-US" dirty="0" smtClean="0">
                <a:cs typeface="+mn-ea"/>
                <a:sym typeface="+mn-lt"/>
              </a:rPr>
              <a:t>项目简介</a:t>
            </a:r>
            <a:endParaRPr lang="zh-CN" altLang="en-US" dirty="0">
              <a:cs typeface="+mn-ea"/>
              <a:sym typeface="+mn-lt"/>
            </a:endParaRPr>
          </a:p>
        </p:txBody>
      </p:sp>
      <p:sp>
        <p:nvSpPr>
          <p:cNvPr id="655" name="矩形 654"/>
          <p:cNvSpPr/>
          <p:nvPr/>
        </p:nvSpPr>
        <p:spPr>
          <a:xfrm>
            <a:off x="7247378" y="2271527"/>
            <a:ext cx="1869423" cy="369332"/>
          </a:xfrm>
          <a:prstGeom prst="rect">
            <a:avLst/>
          </a:prstGeom>
        </p:spPr>
        <p:txBody>
          <a:bodyPr wrap="none">
            <a:spAutoFit/>
          </a:bodyPr>
          <a:lstStyle/>
          <a:p>
            <a:r>
              <a:rPr lang="en-US" altLang="zh-CN" dirty="0">
                <a:cs typeface="+mn-ea"/>
                <a:sym typeface="+mn-lt"/>
              </a:rPr>
              <a:t>Part 2  </a:t>
            </a:r>
            <a:r>
              <a:rPr lang="zh-CN" altLang="en-US" dirty="0" smtClean="0">
                <a:cs typeface="+mn-ea"/>
                <a:sym typeface="+mn-lt"/>
              </a:rPr>
              <a:t>团队分工</a:t>
            </a:r>
            <a:endParaRPr lang="zh-CN" altLang="en-US" dirty="0">
              <a:cs typeface="+mn-ea"/>
              <a:sym typeface="+mn-lt"/>
            </a:endParaRPr>
          </a:p>
        </p:txBody>
      </p:sp>
      <p:sp>
        <p:nvSpPr>
          <p:cNvPr id="656" name="矩形 655"/>
          <p:cNvSpPr/>
          <p:nvPr/>
        </p:nvSpPr>
        <p:spPr>
          <a:xfrm>
            <a:off x="7247378" y="2965414"/>
            <a:ext cx="1869423" cy="369332"/>
          </a:xfrm>
          <a:prstGeom prst="rect">
            <a:avLst/>
          </a:prstGeom>
        </p:spPr>
        <p:txBody>
          <a:bodyPr wrap="none">
            <a:spAutoFit/>
          </a:bodyPr>
          <a:lstStyle/>
          <a:p>
            <a:r>
              <a:rPr lang="en-US" altLang="zh-CN" dirty="0">
                <a:cs typeface="+mn-ea"/>
                <a:sym typeface="+mn-lt"/>
              </a:rPr>
              <a:t>Part </a:t>
            </a:r>
            <a:r>
              <a:rPr lang="en-US" altLang="zh-CN" dirty="0" smtClean="0">
                <a:cs typeface="+mn-ea"/>
                <a:sym typeface="+mn-lt"/>
              </a:rPr>
              <a:t>3  </a:t>
            </a:r>
            <a:r>
              <a:rPr lang="zh-CN" altLang="en-US" dirty="0" smtClean="0">
                <a:cs typeface="+mn-ea"/>
                <a:sym typeface="+mn-lt"/>
              </a:rPr>
              <a:t>项目进展</a:t>
            </a:r>
            <a:endParaRPr lang="zh-CN" altLang="en-US" dirty="0">
              <a:cs typeface="+mn-ea"/>
              <a:sym typeface="+mn-lt"/>
            </a:endParaRPr>
          </a:p>
        </p:txBody>
      </p:sp>
      <p:sp>
        <p:nvSpPr>
          <p:cNvPr id="657" name="矩形 656"/>
          <p:cNvSpPr/>
          <p:nvPr/>
        </p:nvSpPr>
        <p:spPr>
          <a:xfrm>
            <a:off x="7247378" y="3659301"/>
            <a:ext cx="1869423" cy="369332"/>
          </a:xfrm>
          <a:prstGeom prst="rect">
            <a:avLst/>
          </a:prstGeom>
        </p:spPr>
        <p:txBody>
          <a:bodyPr wrap="none">
            <a:spAutoFit/>
          </a:bodyPr>
          <a:lstStyle/>
          <a:p>
            <a:r>
              <a:rPr lang="en-US" altLang="zh-CN" dirty="0">
                <a:cs typeface="+mn-ea"/>
                <a:sym typeface="+mn-lt"/>
              </a:rPr>
              <a:t>Part 4  </a:t>
            </a:r>
            <a:r>
              <a:rPr lang="zh-CN" altLang="en-US" dirty="0" smtClean="0">
                <a:cs typeface="+mn-ea"/>
                <a:sym typeface="+mn-lt"/>
              </a:rPr>
              <a:t>功能截图</a:t>
            </a:r>
            <a:endParaRPr lang="zh-CN" altLang="en-US" dirty="0">
              <a:cs typeface="+mn-ea"/>
              <a:sym typeface="+mn-lt"/>
            </a:endParaRPr>
          </a:p>
        </p:txBody>
      </p:sp>
      <p:sp>
        <p:nvSpPr>
          <p:cNvPr id="658" name="矩形 657"/>
          <p:cNvSpPr/>
          <p:nvPr/>
        </p:nvSpPr>
        <p:spPr>
          <a:xfrm>
            <a:off x="7247378" y="5047074"/>
            <a:ext cx="1869423" cy="369332"/>
          </a:xfrm>
          <a:prstGeom prst="rect">
            <a:avLst/>
          </a:prstGeom>
        </p:spPr>
        <p:txBody>
          <a:bodyPr wrap="none">
            <a:spAutoFit/>
          </a:bodyPr>
          <a:lstStyle/>
          <a:p>
            <a:r>
              <a:rPr lang="en-US" altLang="zh-CN" dirty="0">
                <a:cs typeface="+mn-ea"/>
                <a:sym typeface="+mn-lt"/>
              </a:rPr>
              <a:t>Part 6  </a:t>
            </a:r>
            <a:r>
              <a:rPr lang="zh-CN" altLang="en-US" dirty="0" smtClean="0">
                <a:cs typeface="+mn-ea"/>
                <a:sym typeface="+mn-lt"/>
              </a:rPr>
              <a:t>经验总结</a:t>
            </a:r>
            <a:endParaRPr lang="zh-CN" altLang="en-US" dirty="0">
              <a:cs typeface="+mn-ea"/>
              <a:sym typeface="+mn-lt"/>
            </a:endParaRPr>
          </a:p>
        </p:txBody>
      </p:sp>
      <p:sp>
        <p:nvSpPr>
          <p:cNvPr id="659" name="矩形 658"/>
          <p:cNvSpPr/>
          <p:nvPr/>
        </p:nvSpPr>
        <p:spPr>
          <a:xfrm>
            <a:off x="7247378" y="4353188"/>
            <a:ext cx="1830950" cy="369332"/>
          </a:xfrm>
          <a:prstGeom prst="rect">
            <a:avLst/>
          </a:prstGeom>
        </p:spPr>
        <p:txBody>
          <a:bodyPr wrap="none">
            <a:spAutoFit/>
          </a:bodyPr>
          <a:lstStyle/>
          <a:p>
            <a:r>
              <a:rPr lang="en-US" altLang="zh-CN" dirty="0">
                <a:cs typeface="+mn-ea"/>
                <a:sym typeface="+mn-lt"/>
              </a:rPr>
              <a:t>Part 5 </a:t>
            </a:r>
            <a:r>
              <a:rPr lang="zh-CN" altLang="en-US" dirty="0" smtClean="0">
                <a:cs typeface="+mn-ea"/>
                <a:sym typeface="+mn-lt"/>
              </a:rPr>
              <a:t> </a:t>
            </a:r>
            <a:r>
              <a:rPr lang="en-US" altLang="zh-CN" dirty="0" smtClean="0">
                <a:cs typeface="+mn-ea"/>
                <a:sym typeface="+mn-lt"/>
              </a:rPr>
              <a:t>NFR</a:t>
            </a:r>
            <a:r>
              <a:rPr lang="zh-CN" altLang="en-US" dirty="0">
                <a:cs typeface="+mn-ea"/>
                <a:sym typeface="+mn-lt"/>
              </a:rPr>
              <a:t>指标</a:t>
            </a:r>
          </a:p>
        </p:txBody>
      </p:sp>
      <p:sp>
        <p:nvSpPr>
          <p:cNvPr id="1029" name="文本占位符 1028"/>
          <p:cNvSpPr>
            <a:spLocks noGrp="1"/>
          </p:cNvSpPr>
          <p:nvPr>
            <p:ph type="body" sz="quarter" idx="10"/>
          </p:nvPr>
        </p:nvSpPr>
        <p:spPr/>
        <p:txBody>
          <a:bodyPr/>
          <a:lstStyle/>
          <a:p>
            <a:pPr lvl="0" algn="ctr" defTabSz="914377">
              <a:lnSpc>
                <a:spcPct val="100000"/>
              </a:lnSpc>
              <a:spcBef>
                <a:spcPts val="0"/>
              </a:spcBef>
            </a:pPr>
            <a:r>
              <a:rPr lang="zh-CN" altLang="en-US" sz="4800" b="1" dirty="0">
                <a:ln w="3175">
                  <a:solidFill>
                    <a:srgbClr val="000000">
                      <a:lumMod val="50000"/>
                      <a:lumOff val="50000"/>
                    </a:srgbClr>
                  </a:solidFill>
                </a:ln>
                <a:solidFill>
                  <a:srgbClr val="FFFFFF"/>
                </a:solidFill>
                <a:cs typeface="+mn-ea"/>
                <a:sym typeface="+mn-lt"/>
              </a:rPr>
              <a:t>目录</a:t>
            </a:r>
            <a:endParaRPr lang="en-US" altLang="zh-CN" sz="4800" b="1" dirty="0">
              <a:ln w="3175">
                <a:solidFill>
                  <a:srgbClr val="000000">
                    <a:lumMod val="50000"/>
                    <a:lumOff val="50000"/>
                  </a:srgbClr>
                </a:solidFill>
              </a:ln>
              <a:solidFill>
                <a:srgbClr val="FFFFFF"/>
              </a:solidFill>
              <a:cs typeface="+mn-ea"/>
              <a:sym typeface="+mn-lt"/>
            </a:endParaRPr>
          </a:p>
          <a:p>
            <a:pPr lvl="0" algn="ctr" defTabSz="914377">
              <a:lnSpc>
                <a:spcPct val="100000"/>
              </a:lnSpc>
              <a:spcBef>
                <a:spcPts val="0"/>
              </a:spcBef>
            </a:pPr>
            <a:r>
              <a:rPr lang="en-US" altLang="zh-CN" sz="2400" b="1" dirty="0">
                <a:ln>
                  <a:solidFill>
                    <a:srgbClr val="000000">
                      <a:lumMod val="50000"/>
                      <a:lumOff val="50000"/>
                    </a:srgbClr>
                  </a:solidFill>
                </a:ln>
                <a:solidFill>
                  <a:srgbClr val="FFFFFF"/>
                </a:solidFill>
                <a:cs typeface="+mn-ea"/>
                <a:sym typeface="+mn-lt"/>
              </a:rPr>
              <a:t>Content</a:t>
            </a:r>
            <a:endParaRPr lang="zh-CN" altLang="en-US" sz="2400" b="1" dirty="0">
              <a:ln>
                <a:solidFill>
                  <a:srgbClr val="000000">
                    <a:lumMod val="50000"/>
                    <a:lumOff val="50000"/>
                  </a:srgbClr>
                </a:solidFill>
              </a:ln>
              <a:solidFill>
                <a:srgbClr val="FFFFFF"/>
              </a:solidFill>
              <a:cs typeface="+mn-ea"/>
              <a:sym typeface="+mn-lt"/>
            </a:endParaRPr>
          </a:p>
        </p:txBody>
      </p:sp>
    </p:spTree>
    <p:extLst>
      <p:ext uri="{BB962C8B-B14F-4D97-AF65-F5344CB8AC3E}">
        <p14:creationId xmlns:p14="http://schemas.microsoft.com/office/powerpoint/2010/main" val="24367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2949355"/>
            <a:ext cx="9001314" cy="2079613"/>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搜索</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4415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765275" y="723152"/>
            <a:ext cx="2587524"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9814" y="2077017"/>
            <a:ext cx="8758201" cy="4269987"/>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320825" cy="896098"/>
            <a:chOff x="765276" y="5088467"/>
            <a:chExt cx="11543028" cy="973666"/>
          </a:xfrm>
        </p:grpSpPr>
        <p:sp>
          <p:nvSpPr>
            <p:cNvPr id="20" name="矩形 19"/>
            <p:cNvSpPr/>
            <p:nvPr/>
          </p:nvSpPr>
          <p:spPr>
            <a:xfrm>
              <a:off x="765276" y="5088467"/>
              <a:ext cx="11543028"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60" y="5357680"/>
              <a:ext cx="9169078"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查看新闻详情</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74044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9814" y="2199571"/>
            <a:ext cx="8758201" cy="402487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587524"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5" y="5357680"/>
              <a:ext cx="12866987"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查看新闻</a:t>
              </a:r>
              <a:r>
                <a:rPr lang="zh-CN" altLang="en-US" sz="2000" b="1" smtClean="0">
                  <a:solidFill>
                    <a:schemeClr val="tx1">
                      <a:lumMod val="85000"/>
                      <a:lumOff val="15000"/>
                    </a:schemeClr>
                  </a:solidFill>
                  <a:cs typeface="+mn-ea"/>
                  <a:sym typeface="+mn-lt"/>
                </a:rPr>
                <a:t>话题及评论</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62942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14650" y="1831365"/>
            <a:ext cx="5968295" cy="4393086"/>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587524"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5" y="5357680"/>
              <a:ext cx="12866987"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发表话题</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34308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5275" y="723153"/>
            <a:ext cx="3493458" cy="896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1820" y="1867016"/>
            <a:ext cx="8141775" cy="353056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2587524"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5" y="5357680"/>
              <a:ext cx="12866987"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查看话题</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96973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0659" y="2199571"/>
            <a:ext cx="8056511" cy="402487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3"/>
            <a:ext cx="3493458" cy="955652"/>
            <a:chOff x="765276" y="5088467"/>
            <a:chExt cx="13217866" cy="1038375"/>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5" y="5357680"/>
              <a:ext cx="12866987" cy="769162"/>
            </a:xfrm>
            <a:prstGeom prst="rect">
              <a:avLst/>
            </a:prstGeom>
          </p:spPr>
          <p:txBody>
            <a:bodyPr wrap="square">
              <a:spAutoFit/>
            </a:bodyPr>
            <a:lstStyle/>
            <a:p>
              <a:pPr defTabSz="609585"/>
              <a:r>
                <a:rPr lang="zh-CN" altLang="en-US" sz="2000" b="1" dirty="0">
                  <a:solidFill>
                    <a:schemeClr val="tx1">
                      <a:lumMod val="85000"/>
                      <a:lumOff val="15000"/>
                    </a:schemeClr>
                  </a:solidFill>
                  <a:cs typeface="+mn-ea"/>
                  <a:sym typeface="+mn-lt"/>
                </a:rPr>
                <a:t>查看话题</a:t>
              </a:r>
              <a:r>
                <a:rPr lang="zh-CN" altLang="en-US" sz="2000" b="1" dirty="0" smtClean="0">
                  <a:solidFill>
                    <a:schemeClr val="tx1">
                      <a:lumMod val="85000"/>
                      <a:lumOff val="15000"/>
                    </a:schemeClr>
                  </a:solidFill>
                  <a:cs typeface="+mn-ea"/>
                  <a:sym typeface="+mn-lt"/>
                </a:rPr>
                <a:t>详情、评论、回帖</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63816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5809" y="1926571"/>
            <a:ext cx="9439168" cy="369317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查看个人信息</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03271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3966" y="2081430"/>
            <a:ext cx="10655923" cy="2357219"/>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查看收藏新闻</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4368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1867016"/>
            <a:ext cx="9001314" cy="4244291"/>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查看发表话题</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4096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2114338"/>
            <a:ext cx="9001314" cy="3749647"/>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查看收藏话题</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66882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1</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a:xfrm>
            <a:off x="4032884" y="2980265"/>
            <a:ext cx="4126232" cy="897467"/>
          </a:xfrm>
        </p:spPr>
        <p:txBody>
          <a:bodyPr/>
          <a:lstStyle/>
          <a:p>
            <a:r>
              <a:rPr lang="zh-CN" altLang="en-US" dirty="0" smtClean="0">
                <a:cs typeface="+mn-ea"/>
                <a:sym typeface="+mn-lt"/>
              </a:rPr>
              <a:t>项目简介</a:t>
            </a:r>
            <a:endParaRPr lang="zh-CN" altLang="en-US" dirty="0">
              <a:cs typeface="+mn-ea"/>
              <a:sym typeface="+mn-lt"/>
            </a:endParaRPr>
          </a:p>
          <a:p>
            <a:endParaRPr lang="zh-CN" altLang="en-US" dirty="0">
              <a:cs typeface="+mn-ea"/>
              <a:sym typeface="+mn-lt"/>
            </a:endParaRPr>
          </a:p>
        </p:txBody>
      </p:sp>
    </p:spTree>
    <p:extLst>
      <p:ext uri="{BB962C8B-B14F-4D97-AF65-F5344CB8AC3E}">
        <p14:creationId xmlns:p14="http://schemas.microsoft.com/office/powerpoint/2010/main" val="42661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1867016"/>
            <a:ext cx="9001314" cy="4244291"/>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查看发表话题</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5466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3032365"/>
            <a:ext cx="9001314" cy="1913592"/>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查看我的好友</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7685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386" y="3165296"/>
            <a:ext cx="9001314" cy="1647730"/>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添加好友</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198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Four </a:t>
            </a:r>
            <a:r>
              <a:rPr lang="zh-CN" altLang="en-US" b="1" dirty="0" smtClean="0">
                <a:cs typeface="+mn-ea"/>
                <a:sym typeface="+mn-lt"/>
              </a:rPr>
              <a:t>功能截图</a:t>
            </a:r>
            <a:endParaRPr lang="zh-CN" altLang="en-US" b="1" dirty="0">
              <a:cs typeface="+mn-ea"/>
              <a:sym typeface="+mn-lt"/>
            </a:endParaRP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07496" y="1867016"/>
            <a:ext cx="6691093" cy="4244291"/>
          </a:xfrm>
          <a:prstGeom prst="rect">
            <a:avLst/>
          </a:prstGeom>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765275" y="723152"/>
            <a:ext cx="3493458" cy="896098"/>
            <a:chOff x="765276" y="5088467"/>
            <a:chExt cx="13217866" cy="973666"/>
          </a:xfrm>
        </p:grpSpPr>
        <p:sp>
          <p:nvSpPr>
            <p:cNvPr id="20" name="矩形 19"/>
            <p:cNvSpPr/>
            <p:nvPr/>
          </p:nvSpPr>
          <p:spPr>
            <a:xfrm>
              <a:off x="765276" y="5088467"/>
              <a:ext cx="13217866"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flipH="1">
              <a:off x="1116156" y="5357680"/>
              <a:ext cx="12866986" cy="434744"/>
            </a:xfrm>
            <a:prstGeom prst="rect">
              <a:avLst/>
            </a:prstGeom>
          </p:spPr>
          <p:txBody>
            <a:bodyPr wrap="square">
              <a:spAutoFit/>
            </a:bodyPr>
            <a:lstStyle/>
            <a:p>
              <a:pPr defTabSz="609585"/>
              <a:r>
                <a:rPr lang="zh-CN" altLang="en-US" sz="2000" b="1" dirty="0" smtClean="0">
                  <a:solidFill>
                    <a:schemeClr val="tx1">
                      <a:lumMod val="85000"/>
                      <a:lumOff val="15000"/>
                    </a:schemeClr>
                  </a:solidFill>
                  <a:cs typeface="+mn-ea"/>
                  <a:sym typeface="+mn-lt"/>
                </a:rPr>
                <a:t>好友聊天</a:t>
              </a:r>
              <a:endParaRPr lang="zh-CN" altLang="en-US" sz="20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66775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5</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a:xfrm>
            <a:off x="3302456" y="2980265"/>
            <a:ext cx="5587087" cy="897467"/>
          </a:xfrm>
        </p:spPr>
        <p:txBody>
          <a:bodyPr/>
          <a:lstStyle/>
          <a:p>
            <a:r>
              <a:rPr kumimoji="1" lang="en-US" altLang="zh-CN" dirty="0" smtClean="0">
                <a:cs typeface="+mn-ea"/>
                <a:sym typeface="+mn-lt"/>
              </a:rPr>
              <a:t>NFR</a:t>
            </a:r>
            <a:r>
              <a:rPr kumimoji="1" lang="zh-CN" altLang="en-US" dirty="0" smtClean="0">
                <a:cs typeface="+mn-ea"/>
                <a:sym typeface="+mn-lt"/>
              </a:rPr>
              <a:t>与用户评价</a:t>
            </a:r>
            <a:endParaRPr kumimoji="1" lang="zh-CN" altLang="en-US" dirty="0">
              <a:cs typeface="+mn-ea"/>
              <a:sym typeface="+mn-lt"/>
            </a:endParaRPr>
          </a:p>
        </p:txBody>
      </p:sp>
    </p:spTree>
    <p:extLst>
      <p:ext uri="{BB962C8B-B14F-4D97-AF65-F5344CB8AC3E}">
        <p14:creationId xmlns:p14="http://schemas.microsoft.com/office/powerpoint/2010/main" val="19306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3603723" cy="461434"/>
          </a:xfrm>
        </p:spPr>
        <p:txBody>
          <a:bodyPr/>
          <a:lstStyle/>
          <a:p>
            <a:r>
              <a:rPr lang="en-US" altLang="zh-CN" b="1" dirty="0">
                <a:solidFill>
                  <a:schemeClr val="accent1"/>
                </a:solidFill>
                <a:cs typeface="+mn-ea"/>
                <a:sym typeface="+mn-lt"/>
              </a:rPr>
              <a:t>Part </a:t>
            </a:r>
            <a:r>
              <a:rPr lang="en-US" altLang="zh-CN" b="1" dirty="0" smtClean="0">
                <a:solidFill>
                  <a:schemeClr val="accent1"/>
                </a:solidFill>
                <a:cs typeface="+mn-ea"/>
                <a:sym typeface="+mn-lt"/>
              </a:rPr>
              <a:t>Five </a:t>
            </a:r>
            <a:r>
              <a:rPr lang="en-US" altLang="zh-CN" b="1" dirty="0" smtClean="0">
                <a:cs typeface="+mn-ea"/>
                <a:sym typeface="+mn-lt"/>
              </a:rPr>
              <a:t>NFR</a:t>
            </a:r>
            <a:r>
              <a:rPr lang="zh-CN" altLang="en-US" b="1" dirty="0" smtClean="0">
                <a:cs typeface="+mn-ea"/>
                <a:sym typeface="+mn-lt"/>
              </a:rPr>
              <a:t>与用户评价</a:t>
            </a:r>
            <a:endParaRPr lang="zh-CN" altLang="en-US" b="1" dirty="0">
              <a:solidFill>
                <a:schemeClr val="accent1"/>
              </a:solidFill>
              <a:cs typeface="+mn-ea"/>
              <a:sym typeface="+mn-lt"/>
            </a:endParaRPr>
          </a:p>
        </p:txBody>
      </p:sp>
      <p:grpSp>
        <p:nvGrpSpPr>
          <p:cNvPr id="9" name="Group 27"/>
          <p:cNvGrpSpPr/>
          <p:nvPr/>
        </p:nvGrpSpPr>
        <p:grpSpPr>
          <a:xfrm>
            <a:off x="1265081" y="1013440"/>
            <a:ext cx="1373925" cy="5032787"/>
            <a:chOff x="2897280" y="214999"/>
            <a:chExt cx="1065120" cy="4867342"/>
          </a:xfrm>
        </p:grpSpPr>
        <p:grpSp>
          <p:nvGrpSpPr>
            <p:cNvPr id="10" name="Group 18"/>
            <p:cNvGrpSpPr/>
            <p:nvPr/>
          </p:nvGrpSpPr>
          <p:grpSpPr>
            <a:xfrm>
              <a:off x="2897280" y="214999"/>
              <a:ext cx="1065120" cy="2439102"/>
              <a:chOff x="2897280" y="204839"/>
              <a:chExt cx="1065120" cy="2439102"/>
            </a:xfrm>
          </p:grpSpPr>
          <p:sp>
            <p:nvSpPr>
              <p:cNvPr id="14"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cs typeface="+mn-ea"/>
                  <a:sym typeface="+mn-lt"/>
                </a:endParaRPr>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nvGrpSpPr>
            <p:cNvPr id="11" name="Group 19"/>
            <p:cNvGrpSpPr/>
            <p:nvPr/>
          </p:nvGrpSpPr>
          <p:grpSpPr>
            <a:xfrm flipV="1">
              <a:off x="2897280" y="2643239"/>
              <a:ext cx="1065120" cy="2439102"/>
              <a:chOff x="2897280" y="204839"/>
              <a:chExt cx="1065120" cy="2439102"/>
            </a:xfrm>
          </p:grpSpPr>
          <p:sp>
            <p:nvSpPr>
              <p:cNvPr id="12"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3"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sp>
        <p:nvSpPr>
          <p:cNvPr id="16" name="Rectangle 22"/>
          <p:cNvSpPr/>
          <p:nvPr/>
        </p:nvSpPr>
        <p:spPr>
          <a:xfrm>
            <a:off x="0" y="2263559"/>
            <a:ext cx="1275181" cy="127978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02</a:t>
            </a:r>
          </a:p>
        </p:txBody>
      </p:sp>
      <p:sp>
        <p:nvSpPr>
          <p:cNvPr id="17" name="Rectangle 23"/>
          <p:cNvSpPr/>
          <p:nvPr/>
        </p:nvSpPr>
        <p:spPr>
          <a:xfrm>
            <a:off x="0" y="3500769"/>
            <a:ext cx="1275181" cy="12797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03</a:t>
            </a:r>
          </a:p>
        </p:txBody>
      </p:sp>
      <p:sp>
        <p:nvSpPr>
          <p:cNvPr id="18" name="Rectangle 24"/>
          <p:cNvSpPr/>
          <p:nvPr/>
        </p:nvSpPr>
        <p:spPr>
          <a:xfrm>
            <a:off x="0" y="4773075"/>
            <a:ext cx="1275181" cy="1279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lumMod val="85000"/>
                    <a:lumOff val="15000"/>
                  </a:schemeClr>
                </a:solidFill>
                <a:cs typeface="+mn-ea"/>
                <a:sym typeface="+mn-lt"/>
              </a:rPr>
              <a:t>04</a:t>
            </a:r>
          </a:p>
        </p:txBody>
      </p:sp>
      <p:sp>
        <p:nvSpPr>
          <p:cNvPr id="19" name="Rectangle 25"/>
          <p:cNvSpPr/>
          <p:nvPr/>
        </p:nvSpPr>
        <p:spPr>
          <a:xfrm>
            <a:off x="0" y="1013440"/>
            <a:ext cx="1275181" cy="127978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01</a:t>
            </a:r>
          </a:p>
        </p:txBody>
      </p:sp>
      <p:grpSp>
        <p:nvGrpSpPr>
          <p:cNvPr id="21" name="组合 20"/>
          <p:cNvGrpSpPr/>
          <p:nvPr/>
        </p:nvGrpSpPr>
        <p:grpSpPr>
          <a:xfrm>
            <a:off x="2633533" y="2142599"/>
            <a:ext cx="11249786" cy="709111"/>
            <a:chOff x="2633533" y="2142599"/>
            <a:chExt cx="11249786" cy="709111"/>
          </a:xfrm>
        </p:grpSpPr>
        <p:sp>
          <p:nvSpPr>
            <p:cNvPr id="8" name="Pentagon 16"/>
            <p:cNvSpPr/>
            <p:nvPr/>
          </p:nvSpPr>
          <p:spPr>
            <a:xfrm>
              <a:off x="2633533" y="2142599"/>
              <a:ext cx="8297390" cy="709111"/>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3" name="矩形 32"/>
            <p:cNvSpPr/>
            <p:nvPr/>
          </p:nvSpPr>
          <p:spPr>
            <a:xfrm>
              <a:off x="3432287" y="2215496"/>
              <a:ext cx="595035" cy="338554"/>
            </a:xfrm>
            <a:prstGeom prst="rect">
              <a:avLst/>
            </a:prstGeom>
          </p:spPr>
          <p:txBody>
            <a:bodyPr wrap="none">
              <a:spAutoFit/>
            </a:bodyPr>
            <a:lstStyle/>
            <a:p>
              <a:pPr defTabSz="609585"/>
              <a:r>
                <a:rPr lang="zh-CN" altLang="en-US" sz="1600" b="1" dirty="0">
                  <a:solidFill>
                    <a:schemeClr val="bg1"/>
                  </a:solidFill>
                  <a:cs typeface="+mn-ea"/>
                  <a:sym typeface="+mn-lt"/>
                </a:rPr>
                <a:t>效率</a:t>
              </a:r>
            </a:p>
          </p:txBody>
        </p:sp>
        <p:sp>
          <p:nvSpPr>
            <p:cNvPr id="34" name="矩形 33"/>
            <p:cNvSpPr/>
            <p:nvPr/>
          </p:nvSpPr>
          <p:spPr>
            <a:xfrm>
              <a:off x="5258428" y="2210028"/>
              <a:ext cx="8624891" cy="572464"/>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各个功能按键反应速度极快（如新闻话题搜索按键、聊天系统下的</a:t>
              </a:r>
              <a:r>
                <a:rPr lang="zh-CN" altLang="en-US" sz="1200" dirty="0" smtClean="0">
                  <a:solidFill>
                    <a:schemeClr val="bg1"/>
                  </a:solidFill>
                  <a:cs typeface="+mn-ea"/>
                  <a:sym typeface="+mn-lt"/>
                </a:rPr>
                <a:t>信息</a:t>
              </a:r>
            </a:p>
            <a:p>
              <a:pPr algn="just" defTabSz="609585">
                <a:lnSpc>
                  <a:spcPct val="130000"/>
                </a:lnSpc>
              </a:pPr>
              <a:r>
                <a:rPr lang="zh-CN" altLang="en-US" sz="1200" dirty="0" smtClean="0">
                  <a:solidFill>
                    <a:schemeClr val="bg1"/>
                  </a:solidFill>
                  <a:cs typeface="+mn-ea"/>
                  <a:sym typeface="+mn-lt"/>
                </a:rPr>
                <a:t>发送</a:t>
              </a:r>
              <a:r>
                <a:rPr lang="zh-CN" altLang="en-US" sz="1200" dirty="0">
                  <a:solidFill>
                    <a:schemeClr val="bg1"/>
                  </a:solidFill>
                  <a:cs typeface="+mn-ea"/>
                  <a:sym typeface="+mn-lt"/>
                </a:rPr>
                <a:t>按键</a:t>
              </a:r>
              <a:r>
                <a:rPr lang="zh-CN" altLang="en-US" sz="1200" dirty="0" smtClean="0">
                  <a:solidFill>
                    <a:schemeClr val="bg1"/>
                  </a:solidFill>
                  <a:cs typeface="+mn-ea"/>
                  <a:sym typeface="+mn-lt"/>
                </a:rPr>
                <a:t>、点开</a:t>
              </a:r>
              <a:r>
                <a:rPr lang="zh-CN" altLang="en-US" sz="1200" dirty="0">
                  <a:solidFill>
                    <a:schemeClr val="bg1"/>
                  </a:solidFill>
                  <a:cs typeface="+mn-ea"/>
                  <a:sym typeface="+mn-lt"/>
                </a:rPr>
                <a:t>新闻标题查看新闻内容等等所有的跳转按键）</a:t>
              </a:r>
            </a:p>
          </p:txBody>
        </p:sp>
      </p:grpSp>
      <p:grpSp>
        <p:nvGrpSpPr>
          <p:cNvPr id="22" name="组合 21"/>
          <p:cNvGrpSpPr/>
          <p:nvPr/>
        </p:nvGrpSpPr>
        <p:grpSpPr>
          <a:xfrm>
            <a:off x="2633535" y="2835276"/>
            <a:ext cx="11249784" cy="709111"/>
            <a:chOff x="2633535" y="2835276"/>
            <a:chExt cx="11249784" cy="709111"/>
          </a:xfrm>
        </p:grpSpPr>
        <p:sp>
          <p:nvSpPr>
            <p:cNvPr id="5" name="Pentagon 7"/>
            <p:cNvSpPr/>
            <p:nvPr/>
          </p:nvSpPr>
          <p:spPr>
            <a:xfrm>
              <a:off x="2633535" y="2835276"/>
              <a:ext cx="6368634" cy="709111"/>
            </a:xfrm>
            <a:prstGeom prst="homePlat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5" name="矩形 34"/>
            <p:cNvSpPr/>
            <p:nvPr/>
          </p:nvSpPr>
          <p:spPr>
            <a:xfrm>
              <a:off x="3432287" y="2897301"/>
              <a:ext cx="1005403" cy="338554"/>
            </a:xfrm>
            <a:prstGeom prst="rect">
              <a:avLst/>
            </a:prstGeom>
          </p:spPr>
          <p:txBody>
            <a:bodyPr wrap="none">
              <a:spAutoFit/>
            </a:bodyPr>
            <a:lstStyle/>
            <a:p>
              <a:pPr defTabSz="609585"/>
              <a:r>
                <a:rPr lang="zh-CN" altLang="en-US" sz="1600" b="1" dirty="0" smtClean="0">
                  <a:solidFill>
                    <a:schemeClr val="bg1"/>
                  </a:solidFill>
                  <a:cs typeface="+mn-ea"/>
                  <a:sym typeface="+mn-lt"/>
                </a:rPr>
                <a:t>可维护性</a:t>
              </a:r>
              <a:endParaRPr lang="zh-CN" altLang="en-US" sz="1600" b="1" dirty="0">
                <a:solidFill>
                  <a:schemeClr val="bg1"/>
                </a:solidFill>
                <a:cs typeface="+mn-ea"/>
                <a:sym typeface="+mn-lt"/>
              </a:endParaRPr>
            </a:p>
          </p:txBody>
        </p:sp>
        <p:sp>
          <p:nvSpPr>
            <p:cNvPr id="36" name="矩形 35"/>
            <p:cNvSpPr/>
            <p:nvPr/>
          </p:nvSpPr>
          <p:spPr>
            <a:xfrm>
              <a:off x="5258428" y="2966736"/>
              <a:ext cx="8624891" cy="332399"/>
            </a:xfrm>
            <a:prstGeom prst="rect">
              <a:avLst/>
            </a:prstGeom>
          </p:spPr>
          <p:txBody>
            <a:bodyPr wrap="square">
              <a:spAutoFit/>
            </a:bodyPr>
            <a:lstStyle/>
            <a:p>
              <a:pPr algn="just" defTabSz="609585">
                <a:lnSpc>
                  <a:spcPct val="130000"/>
                </a:lnSpc>
              </a:pPr>
              <a:r>
                <a:rPr lang="zh-CN" altLang="en-US" sz="1200">
                  <a:solidFill>
                    <a:schemeClr val="bg1"/>
                  </a:solidFill>
                  <a:cs typeface="+mn-ea"/>
                  <a:sym typeface="+mn-lt"/>
                </a:rPr>
                <a:t>各模块代码独立，可维护性较强</a:t>
              </a:r>
              <a:endParaRPr lang="zh-CN" altLang="en-US" sz="1200" dirty="0">
                <a:solidFill>
                  <a:schemeClr val="bg1"/>
                </a:solidFill>
                <a:cs typeface="+mn-ea"/>
                <a:sym typeface="+mn-lt"/>
              </a:endParaRPr>
            </a:p>
          </p:txBody>
        </p:sp>
      </p:grpSp>
      <p:grpSp>
        <p:nvGrpSpPr>
          <p:cNvPr id="23" name="组合 22"/>
          <p:cNvGrpSpPr/>
          <p:nvPr/>
        </p:nvGrpSpPr>
        <p:grpSpPr>
          <a:xfrm>
            <a:off x="2633533" y="3512774"/>
            <a:ext cx="11238068" cy="709111"/>
            <a:chOff x="2633533" y="3512774"/>
            <a:chExt cx="11238068" cy="709111"/>
          </a:xfrm>
        </p:grpSpPr>
        <p:sp>
          <p:nvSpPr>
            <p:cNvPr id="6" name="Pentagon 8"/>
            <p:cNvSpPr/>
            <p:nvPr/>
          </p:nvSpPr>
          <p:spPr>
            <a:xfrm>
              <a:off x="2633533" y="3512774"/>
              <a:ext cx="7077046" cy="709111"/>
            </a:xfrm>
            <a:prstGeom prst="homePlate">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3" name="矩形 42"/>
            <p:cNvSpPr/>
            <p:nvPr/>
          </p:nvSpPr>
          <p:spPr>
            <a:xfrm>
              <a:off x="3432287" y="3589978"/>
              <a:ext cx="800219" cy="338554"/>
            </a:xfrm>
            <a:prstGeom prst="rect">
              <a:avLst/>
            </a:prstGeom>
          </p:spPr>
          <p:txBody>
            <a:bodyPr wrap="none">
              <a:spAutoFit/>
            </a:bodyPr>
            <a:lstStyle/>
            <a:p>
              <a:pPr defTabSz="609585"/>
              <a:r>
                <a:rPr lang="zh-CN" altLang="en-US" sz="1600" b="1" dirty="0">
                  <a:solidFill>
                    <a:schemeClr val="bg1"/>
                  </a:solidFill>
                  <a:cs typeface="+mn-ea"/>
                  <a:sym typeface="+mn-lt"/>
                </a:rPr>
                <a:t>经济性</a:t>
              </a:r>
            </a:p>
          </p:txBody>
        </p:sp>
        <p:sp>
          <p:nvSpPr>
            <p:cNvPr id="44" name="矩形 43"/>
            <p:cNvSpPr/>
            <p:nvPr/>
          </p:nvSpPr>
          <p:spPr>
            <a:xfrm>
              <a:off x="5246710" y="3680031"/>
              <a:ext cx="8624891" cy="332399"/>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开发成本仅为人力成本，金钱投入很低</a:t>
              </a:r>
            </a:p>
          </p:txBody>
        </p:sp>
      </p:grpSp>
      <p:grpSp>
        <p:nvGrpSpPr>
          <p:cNvPr id="25" name="组合 24"/>
          <p:cNvGrpSpPr/>
          <p:nvPr/>
        </p:nvGrpSpPr>
        <p:grpSpPr>
          <a:xfrm>
            <a:off x="2633533" y="4213482"/>
            <a:ext cx="11238069" cy="1199483"/>
            <a:chOff x="2633533" y="4213482"/>
            <a:chExt cx="11238069" cy="1199483"/>
          </a:xfrm>
        </p:grpSpPr>
        <p:sp>
          <p:nvSpPr>
            <p:cNvPr id="7" name="Pentagon 9"/>
            <p:cNvSpPr/>
            <p:nvPr/>
          </p:nvSpPr>
          <p:spPr>
            <a:xfrm>
              <a:off x="2633533" y="4213482"/>
              <a:ext cx="5111200" cy="70911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5" name="矩形 44"/>
            <p:cNvSpPr/>
            <p:nvPr/>
          </p:nvSpPr>
          <p:spPr>
            <a:xfrm>
              <a:off x="3432287" y="4275525"/>
              <a:ext cx="1826141" cy="338554"/>
            </a:xfrm>
            <a:prstGeom prst="rect">
              <a:avLst/>
            </a:prstGeom>
          </p:spPr>
          <p:txBody>
            <a:bodyPr wrap="none">
              <a:spAutoFit/>
            </a:bodyPr>
            <a:lstStyle/>
            <a:p>
              <a:pPr defTabSz="609585"/>
              <a:r>
                <a:rPr lang="zh-CN" altLang="en-US" sz="1600" b="1" dirty="0">
                  <a:solidFill>
                    <a:schemeClr val="tx1">
                      <a:lumMod val="85000"/>
                      <a:lumOff val="15000"/>
                    </a:schemeClr>
                  </a:solidFill>
                  <a:cs typeface="+mn-ea"/>
                  <a:sym typeface="+mn-lt"/>
                </a:rPr>
                <a:t>可移植性</a:t>
              </a:r>
              <a:r>
                <a:rPr lang="en-US" altLang="zh-CN" sz="1600" b="1" dirty="0">
                  <a:solidFill>
                    <a:schemeClr val="tx1">
                      <a:lumMod val="85000"/>
                      <a:lumOff val="15000"/>
                    </a:schemeClr>
                  </a:solidFill>
                  <a:cs typeface="+mn-ea"/>
                  <a:sym typeface="+mn-lt"/>
                </a:rPr>
                <a:t>&amp;</a:t>
              </a:r>
              <a:r>
                <a:rPr lang="zh-CN" altLang="en-US" sz="1600" b="1" dirty="0">
                  <a:solidFill>
                    <a:schemeClr val="tx1">
                      <a:lumMod val="85000"/>
                      <a:lumOff val="15000"/>
                    </a:schemeClr>
                  </a:solidFill>
                  <a:cs typeface="+mn-ea"/>
                  <a:sym typeface="+mn-lt"/>
                </a:rPr>
                <a:t>兼容性</a:t>
              </a:r>
            </a:p>
          </p:txBody>
        </p:sp>
        <p:sp>
          <p:nvSpPr>
            <p:cNvPr id="46" name="矩形 45"/>
            <p:cNvSpPr/>
            <p:nvPr/>
          </p:nvSpPr>
          <p:spPr>
            <a:xfrm>
              <a:off x="5246711" y="4289720"/>
              <a:ext cx="8624891" cy="572464"/>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本项目代码为</a:t>
              </a:r>
              <a:r>
                <a:rPr lang="en-US" altLang="zh-CN" sz="1200" dirty="0">
                  <a:solidFill>
                    <a:schemeClr val="tx1">
                      <a:lumMod val="85000"/>
                      <a:lumOff val="15000"/>
                    </a:schemeClr>
                  </a:solidFill>
                  <a:cs typeface="+mn-ea"/>
                  <a:sym typeface="+mn-lt"/>
                </a:rPr>
                <a:t>JAVA</a:t>
              </a:r>
              <a:r>
                <a:rPr lang="zh-CN" altLang="en-US" sz="1200" dirty="0" smtClean="0">
                  <a:solidFill>
                    <a:schemeClr val="tx1">
                      <a:lumMod val="85000"/>
                      <a:lumOff val="15000"/>
                    </a:schemeClr>
                  </a:solidFill>
                  <a:cs typeface="+mn-ea"/>
                  <a:sym typeface="+mn-lt"/>
                </a:rPr>
                <a:t>代</a:t>
              </a:r>
            </a:p>
            <a:p>
              <a:pPr algn="just" defTabSz="609585">
                <a:lnSpc>
                  <a:spcPct val="130000"/>
                </a:lnSpc>
              </a:pPr>
              <a:r>
                <a:rPr lang="zh-CN" altLang="en-US" sz="1200" dirty="0" smtClean="0">
                  <a:solidFill>
                    <a:schemeClr val="tx1">
                      <a:lumMod val="85000"/>
                      <a:lumOff val="15000"/>
                    </a:schemeClr>
                  </a:solidFill>
                  <a:cs typeface="+mn-ea"/>
                  <a:sym typeface="+mn-lt"/>
                </a:rPr>
                <a:t>码</a:t>
              </a:r>
              <a:r>
                <a:rPr lang="zh-CN" altLang="en-US" sz="1200" dirty="0">
                  <a:solidFill>
                    <a:schemeClr val="tx1">
                      <a:lumMod val="85000"/>
                      <a:lumOff val="15000"/>
                    </a:schemeClr>
                  </a:solidFill>
                  <a:cs typeface="+mn-ea"/>
                  <a:sym typeface="+mn-lt"/>
                </a:rPr>
                <a:t>，可移植性与兼容性很强</a:t>
              </a:r>
            </a:p>
          </p:txBody>
        </p:sp>
        <p:cxnSp>
          <p:nvCxnSpPr>
            <p:cNvPr id="59" name="直接连接符 58"/>
            <p:cNvCxnSpPr/>
            <p:nvPr/>
          </p:nvCxnSpPr>
          <p:spPr>
            <a:xfrm>
              <a:off x="7829486" y="5412965"/>
              <a:ext cx="4362514" cy="0"/>
            </a:xfrm>
            <a:prstGeom prst="line">
              <a:avLst/>
            </a:prstGeom>
            <a:ln>
              <a:solidFill>
                <a:schemeClr val="tx1">
                  <a:lumMod val="75000"/>
                  <a:lumOff val="2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8442741" y="5572682"/>
            <a:ext cx="2488182" cy="400110"/>
          </a:xfrm>
          <a:prstGeom prst="rect">
            <a:avLst/>
          </a:prstGeom>
        </p:spPr>
        <p:txBody>
          <a:bodyPr wrap="none">
            <a:spAutoFit/>
          </a:bodyPr>
          <a:lstStyle/>
          <a:p>
            <a:pPr defTabSz="609585"/>
            <a:r>
              <a:rPr lang="zh-CN" altLang="en-US" sz="2000" b="1" dirty="0" smtClean="0">
                <a:solidFill>
                  <a:schemeClr val="tx1">
                    <a:lumMod val="85000"/>
                    <a:lumOff val="15000"/>
                  </a:schemeClr>
                </a:solidFill>
                <a:cs typeface="+mn-ea"/>
                <a:sym typeface="+mn-lt"/>
              </a:rPr>
              <a:t>可以达到的</a:t>
            </a:r>
            <a:r>
              <a:rPr lang="en-US" altLang="zh-CN" sz="2000" b="1" dirty="0" smtClean="0">
                <a:solidFill>
                  <a:schemeClr val="tx1">
                    <a:lumMod val="85000"/>
                    <a:lumOff val="15000"/>
                  </a:schemeClr>
                </a:solidFill>
                <a:cs typeface="+mn-ea"/>
                <a:sym typeface="+mn-lt"/>
              </a:rPr>
              <a:t>NFR</a:t>
            </a:r>
            <a:r>
              <a:rPr lang="zh-CN" altLang="en-US" sz="2000" b="1" dirty="0" smtClean="0">
                <a:solidFill>
                  <a:schemeClr val="tx1">
                    <a:lumMod val="85000"/>
                    <a:lumOff val="15000"/>
                  </a:schemeClr>
                </a:solidFill>
                <a:cs typeface="+mn-ea"/>
                <a:sym typeface="+mn-lt"/>
              </a:rPr>
              <a:t>指标</a:t>
            </a:r>
            <a:endParaRPr lang="zh-CN" altLang="en-US" sz="2000" b="1"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8180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7" y="51718"/>
            <a:ext cx="3674290" cy="461434"/>
          </a:xfrm>
        </p:spPr>
        <p:txBody>
          <a:bodyPr/>
          <a:lstStyle/>
          <a:p>
            <a:r>
              <a:rPr lang="en-US" altLang="zh-CN" b="1" dirty="0">
                <a:cs typeface="+mn-ea"/>
                <a:sym typeface="+mn-lt"/>
              </a:rPr>
              <a:t>Part Five NFR</a:t>
            </a:r>
            <a:r>
              <a:rPr lang="zh-CN" altLang="en-US" b="1" dirty="0">
                <a:cs typeface="+mn-ea"/>
                <a:sym typeface="+mn-lt"/>
              </a:rPr>
              <a:t>与用户评价</a:t>
            </a:r>
          </a:p>
        </p:txBody>
      </p:sp>
      <p:grpSp>
        <p:nvGrpSpPr>
          <p:cNvPr id="4" name="组合 3"/>
          <p:cNvGrpSpPr/>
          <p:nvPr/>
        </p:nvGrpSpPr>
        <p:grpSpPr>
          <a:xfrm>
            <a:off x="664390" y="1183348"/>
            <a:ext cx="3471566" cy="4819519"/>
            <a:chOff x="664390" y="1183348"/>
            <a:chExt cx="3471566" cy="4819519"/>
          </a:xfrm>
        </p:grpSpPr>
        <p:sp>
          <p:nvSpPr>
            <p:cNvPr id="6" name="矩形 5"/>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rot="5400000">
              <a:off x="666878"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989416" y="3508424"/>
              <a:ext cx="3026544" cy="2052870"/>
            </a:xfrm>
            <a:prstGeom prst="rect">
              <a:avLst/>
            </a:prstGeom>
          </p:spPr>
          <p:txBody>
            <a:bodyPr wrap="square">
              <a:spAutoFit/>
            </a:bodyPr>
            <a:lstStyle/>
            <a:p>
              <a:pPr defTabSz="609585">
                <a:lnSpc>
                  <a:spcPct val="130000"/>
                </a:lnSpc>
              </a:pPr>
              <a:r>
                <a:rPr lang="zh-CN" altLang="en-US" sz="1400" b="1" dirty="0">
                  <a:solidFill>
                    <a:schemeClr val="bg1"/>
                  </a:solidFill>
                  <a:cs typeface="+mn-ea"/>
                  <a:sym typeface="+mn-lt"/>
                </a:rPr>
                <a:t>用户 徐醒（</a:t>
              </a:r>
              <a:r>
                <a:rPr lang="en-US" altLang="zh-CN" sz="1400" b="1" dirty="0">
                  <a:solidFill>
                    <a:schemeClr val="bg1"/>
                  </a:solidFill>
                  <a:cs typeface="+mn-ea"/>
                  <a:sym typeface="+mn-lt"/>
                </a:rPr>
                <a:t>14</a:t>
              </a:r>
              <a:r>
                <a:rPr lang="zh-CN" altLang="en-US" sz="1400" b="1" dirty="0">
                  <a:solidFill>
                    <a:schemeClr val="bg1"/>
                  </a:solidFill>
                  <a:cs typeface="+mn-ea"/>
                  <a:sym typeface="+mn-lt"/>
                </a:rPr>
                <a:t>级机电学院本科生</a:t>
              </a:r>
              <a:r>
                <a:rPr lang="zh-CN" altLang="en-US" sz="1400" b="1" dirty="0" smtClean="0">
                  <a:solidFill>
                    <a:schemeClr val="bg1"/>
                  </a:solidFill>
                  <a:cs typeface="+mn-ea"/>
                  <a:sym typeface="+mn-lt"/>
                </a:rPr>
                <a:t>）</a:t>
              </a:r>
              <a:endParaRPr lang="zh-CN" altLang="en-US" sz="1400" dirty="0" smtClean="0">
                <a:solidFill>
                  <a:schemeClr val="bg1"/>
                </a:solidFill>
                <a:cs typeface="+mn-ea"/>
                <a:sym typeface="+mn-lt"/>
              </a:endParaRPr>
            </a:p>
            <a:p>
              <a:pPr defTabSz="609585">
                <a:lnSpc>
                  <a:spcPct val="130000"/>
                </a:lnSpc>
              </a:pPr>
              <a:r>
                <a:rPr lang="zh-CN" altLang="en-US" sz="1400" dirty="0" smtClean="0">
                  <a:solidFill>
                    <a:schemeClr val="bg1"/>
                  </a:solidFill>
                  <a:cs typeface="+mn-ea"/>
                  <a:sym typeface="+mn-lt"/>
                </a:rPr>
                <a:t>	我</a:t>
              </a:r>
              <a:r>
                <a:rPr lang="zh-CN" altLang="en-US" sz="1400" dirty="0">
                  <a:solidFill>
                    <a:schemeClr val="bg1"/>
                  </a:solidFill>
                  <a:cs typeface="+mn-ea"/>
                  <a:sym typeface="+mn-lt"/>
                </a:rPr>
                <a:t>十分喜欢这个网站，感觉界面整洁大方不繁琐，而且方便我随时登入网站查询学校的热点新闻和话题，实时掌握校园的动态。我最欣赏的功能就是它的聊天功能，可以同我的朋友们随时交流聊天。</a:t>
              </a:r>
            </a:p>
          </p:txBody>
        </p:sp>
      </p:grpSp>
      <p:grpSp>
        <p:nvGrpSpPr>
          <p:cNvPr id="9" name="组合 8"/>
          <p:cNvGrpSpPr/>
          <p:nvPr/>
        </p:nvGrpSpPr>
        <p:grpSpPr>
          <a:xfrm>
            <a:off x="4508257" y="1183348"/>
            <a:ext cx="3471566" cy="4819519"/>
            <a:chOff x="4508257" y="1183348"/>
            <a:chExt cx="3471566" cy="4819519"/>
          </a:xfrm>
        </p:grpSpPr>
        <p:sp>
          <p:nvSpPr>
            <p:cNvPr id="22" name="矩形 21"/>
            <p:cNvSpPr/>
            <p:nvPr/>
          </p:nvSpPr>
          <p:spPr>
            <a:xfrm>
              <a:off x="4713287"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等腰三角形 22"/>
            <p:cNvSpPr/>
            <p:nvPr/>
          </p:nvSpPr>
          <p:spPr>
            <a:xfrm>
              <a:off x="6053667"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a:off x="4511428"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直角三角形 25"/>
            <p:cNvSpPr/>
            <p:nvPr/>
          </p:nvSpPr>
          <p:spPr>
            <a:xfrm rot="5400000">
              <a:off x="4510745"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矩形 37"/>
            <p:cNvSpPr/>
            <p:nvPr/>
          </p:nvSpPr>
          <p:spPr>
            <a:xfrm>
              <a:off x="4830009" y="3508424"/>
              <a:ext cx="3026544" cy="2332946"/>
            </a:xfrm>
            <a:prstGeom prst="rect">
              <a:avLst/>
            </a:prstGeom>
          </p:spPr>
          <p:txBody>
            <a:bodyPr wrap="square">
              <a:spAutoFit/>
            </a:bodyPr>
            <a:lstStyle/>
            <a:p>
              <a:pPr defTabSz="609585">
                <a:lnSpc>
                  <a:spcPct val="130000"/>
                </a:lnSpc>
              </a:pPr>
              <a:r>
                <a:rPr lang="zh-CN" altLang="en-US" sz="1400" b="1" dirty="0">
                  <a:solidFill>
                    <a:schemeClr val="bg1"/>
                  </a:solidFill>
                  <a:cs typeface="+mn-ea"/>
                  <a:sym typeface="+mn-lt"/>
                </a:rPr>
                <a:t>用户 王志达（</a:t>
              </a:r>
              <a:r>
                <a:rPr lang="en-US" altLang="zh-CN" sz="1400" b="1" dirty="0">
                  <a:solidFill>
                    <a:schemeClr val="bg1"/>
                  </a:solidFill>
                  <a:cs typeface="+mn-ea"/>
                  <a:sym typeface="+mn-lt"/>
                </a:rPr>
                <a:t>14</a:t>
              </a:r>
              <a:r>
                <a:rPr lang="zh-CN" altLang="en-US" sz="1400" b="1" dirty="0">
                  <a:solidFill>
                    <a:schemeClr val="bg1"/>
                  </a:solidFill>
                  <a:cs typeface="+mn-ea"/>
                  <a:sym typeface="+mn-lt"/>
                </a:rPr>
                <a:t>级计算机专业本科生、</a:t>
              </a:r>
              <a:r>
                <a:rPr lang="en-US" altLang="zh-CN" sz="1400" b="1" dirty="0">
                  <a:solidFill>
                    <a:schemeClr val="bg1"/>
                  </a:solidFill>
                  <a:cs typeface="+mn-ea"/>
                  <a:sym typeface="+mn-lt"/>
                </a:rPr>
                <a:t>demo-user</a:t>
              </a:r>
              <a:r>
                <a:rPr lang="zh-CN" altLang="en-US" sz="1400" b="1" dirty="0">
                  <a:solidFill>
                    <a:schemeClr val="bg1"/>
                  </a:solidFill>
                  <a:cs typeface="+mn-ea"/>
                  <a:sym typeface="+mn-lt"/>
                </a:rPr>
                <a:t>录制者</a:t>
              </a:r>
              <a:r>
                <a:rPr lang="zh-CN" altLang="en-US" sz="1400" b="1" dirty="0" smtClean="0">
                  <a:solidFill>
                    <a:schemeClr val="bg1"/>
                  </a:solidFill>
                  <a:cs typeface="+mn-ea"/>
                  <a:sym typeface="+mn-lt"/>
                </a:rPr>
                <a:t>）</a:t>
              </a:r>
            </a:p>
            <a:p>
              <a:pPr defTabSz="609585">
                <a:lnSpc>
                  <a:spcPct val="130000"/>
                </a:lnSpc>
              </a:pPr>
              <a:r>
                <a:rPr lang="zh-CN" altLang="en-US" sz="1400" dirty="0" smtClean="0">
                  <a:solidFill>
                    <a:schemeClr val="bg1"/>
                  </a:solidFill>
                  <a:cs typeface="+mn-ea"/>
                  <a:sym typeface="+mn-lt"/>
                </a:rPr>
                <a:t>	这个</a:t>
              </a:r>
              <a:r>
                <a:rPr lang="zh-CN" altLang="en-US" sz="1400" dirty="0">
                  <a:solidFill>
                    <a:schemeClr val="bg1"/>
                  </a:solidFill>
                  <a:cs typeface="+mn-ea"/>
                  <a:sym typeface="+mn-lt"/>
                </a:rPr>
                <a:t>网站的设计很用心，主体风格我很喜欢，而且它很实用，互动性很强，我和学校的同学朋友们们可以就某一个特定的新闻和话题交谈我们自己的想法，而且通过聊天系统可以结交更多的好友。</a:t>
              </a:r>
            </a:p>
          </p:txBody>
        </p:sp>
      </p:grpSp>
      <p:grpSp>
        <p:nvGrpSpPr>
          <p:cNvPr id="10" name="组合 9"/>
          <p:cNvGrpSpPr/>
          <p:nvPr/>
        </p:nvGrpSpPr>
        <p:grpSpPr>
          <a:xfrm>
            <a:off x="8352124" y="1183348"/>
            <a:ext cx="3471566" cy="4819519"/>
            <a:chOff x="8352124" y="1183348"/>
            <a:chExt cx="3471566" cy="4819519"/>
          </a:xfrm>
        </p:grpSpPr>
        <p:sp>
          <p:nvSpPr>
            <p:cNvPr id="27" name="矩形 26"/>
            <p:cNvSpPr/>
            <p:nvPr/>
          </p:nvSpPr>
          <p:spPr>
            <a:xfrm>
              <a:off x="8557154"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直角三角形 30"/>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矩形 38"/>
            <p:cNvSpPr/>
            <p:nvPr/>
          </p:nvSpPr>
          <p:spPr>
            <a:xfrm>
              <a:off x="8674391" y="3508424"/>
              <a:ext cx="3026544" cy="2052870"/>
            </a:xfrm>
            <a:prstGeom prst="rect">
              <a:avLst/>
            </a:prstGeom>
          </p:spPr>
          <p:txBody>
            <a:bodyPr wrap="square">
              <a:spAutoFit/>
            </a:bodyPr>
            <a:lstStyle/>
            <a:p>
              <a:pPr defTabSz="609585">
                <a:lnSpc>
                  <a:spcPct val="130000"/>
                </a:lnSpc>
              </a:pPr>
              <a:r>
                <a:rPr lang="zh-CN" altLang="en-US" sz="1400" b="1" dirty="0">
                  <a:solidFill>
                    <a:schemeClr val="bg1"/>
                  </a:solidFill>
                  <a:cs typeface="+mn-ea"/>
                  <a:sym typeface="+mn-lt"/>
                </a:rPr>
                <a:t>用户 潘培贤（</a:t>
              </a:r>
              <a:r>
                <a:rPr lang="en-US" altLang="zh-CN" sz="1400" b="1" dirty="0">
                  <a:solidFill>
                    <a:schemeClr val="bg1"/>
                  </a:solidFill>
                  <a:cs typeface="+mn-ea"/>
                  <a:sym typeface="+mn-lt"/>
                </a:rPr>
                <a:t>15</a:t>
              </a:r>
              <a:r>
                <a:rPr lang="zh-CN" altLang="en-US" sz="1400" b="1" dirty="0">
                  <a:solidFill>
                    <a:schemeClr val="bg1"/>
                  </a:solidFill>
                  <a:cs typeface="+mn-ea"/>
                  <a:sym typeface="+mn-lt"/>
                </a:rPr>
                <a:t>级信息安全专业本科生</a:t>
              </a:r>
              <a:r>
                <a:rPr lang="zh-CN" altLang="en-US" sz="1400" b="1" dirty="0" smtClean="0">
                  <a:solidFill>
                    <a:schemeClr val="bg1"/>
                  </a:solidFill>
                  <a:cs typeface="+mn-ea"/>
                  <a:sym typeface="+mn-lt"/>
                </a:rPr>
                <a:t>）</a:t>
              </a:r>
            </a:p>
            <a:p>
              <a:pPr defTabSz="609585">
                <a:lnSpc>
                  <a:spcPct val="130000"/>
                </a:lnSpc>
              </a:pPr>
              <a:r>
                <a:rPr lang="zh-CN" altLang="en-US" sz="1400" dirty="0" smtClean="0">
                  <a:solidFill>
                    <a:schemeClr val="bg1"/>
                  </a:solidFill>
                  <a:cs typeface="+mn-ea"/>
                  <a:sym typeface="+mn-lt"/>
                </a:rPr>
                <a:t>	之前</a:t>
              </a:r>
              <a:r>
                <a:rPr lang="zh-CN" altLang="en-US" sz="1400" dirty="0">
                  <a:solidFill>
                    <a:schemeClr val="bg1"/>
                  </a:solidFill>
                  <a:cs typeface="+mn-ea"/>
                  <a:sym typeface="+mn-lt"/>
                </a:rPr>
                <a:t>我总是通过今日哈工大新闻网站来浏览新闻，很多时候我都想对某一个特定的新闻发表一下我的</a:t>
              </a:r>
              <a:r>
                <a:rPr lang="zh-CN" altLang="en-US" sz="1400" dirty="0" smtClean="0">
                  <a:solidFill>
                    <a:schemeClr val="bg1"/>
                  </a:solidFill>
                  <a:cs typeface="+mn-ea"/>
                  <a:sym typeface="+mn-lt"/>
                </a:rPr>
                <a:t>看法，使用</a:t>
              </a:r>
              <a:r>
                <a:rPr lang="zh-CN" altLang="en-US" sz="1400" dirty="0">
                  <a:solidFill>
                    <a:schemeClr val="bg1"/>
                  </a:solidFill>
                  <a:cs typeface="+mn-ea"/>
                  <a:sym typeface="+mn-lt"/>
                </a:rPr>
                <a:t>了你们这个网站之后，我感觉发现了新</a:t>
              </a:r>
              <a:r>
                <a:rPr lang="zh-CN" altLang="en-US" sz="1400" dirty="0" smtClean="0">
                  <a:solidFill>
                    <a:schemeClr val="bg1"/>
                  </a:solidFill>
                  <a:cs typeface="+mn-ea"/>
                  <a:sym typeface="+mn-lt"/>
                </a:rPr>
                <a:t>大陆，</a:t>
              </a:r>
              <a:r>
                <a:rPr lang="zh-CN" altLang="en-US" sz="1400" dirty="0">
                  <a:solidFill>
                    <a:schemeClr val="bg1"/>
                  </a:solidFill>
                  <a:cs typeface="+mn-ea"/>
                  <a:sym typeface="+mn-lt"/>
                </a:rPr>
                <a:t>我喜欢。</a:t>
              </a:r>
            </a:p>
          </p:txBody>
        </p:sp>
      </p:grpSp>
      <p:grpSp>
        <p:nvGrpSpPr>
          <p:cNvPr id="32" name="组合 213" descr="e7d195523061f1c05dca8c7a706b9013077278f7bfb79e91AA8F2979F9E88E7A8EF01CA1358E58E81E1EB5A24367D915723979F346BB5FD4E4A6BBEB5A50DE9E188F0896A4F60F6D8D01942D67FC29DECDA54512CBC1003505441B85139FBEFE50CB49CBDCE8F8ABEDE3D508230D4942D831A2D881B04457E2976771D517F8827360A98872FD64F2"/>
          <p:cNvGrpSpPr/>
          <p:nvPr/>
        </p:nvGrpSpPr>
        <p:grpSpPr>
          <a:xfrm>
            <a:off x="1976186" y="1719294"/>
            <a:ext cx="1047485" cy="1302425"/>
            <a:chOff x="5287888" y="3861513"/>
            <a:chExt cx="2342291" cy="2912364"/>
          </a:xfrm>
        </p:grpSpPr>
        <p:sp>
          <p:nvSpPr>
            <p:cNvPr id="33" name="圆角矩形 14"/>
            <p:cNvSpPr/>
            <p:nvPr/>
          </p:nvSpPr>
          <p:spPr>
            <a:xfrm>
              <a:off x="5813672" y="4731284"/>
              <a:ext cx="1531589" cy="2042593"/>
            </a:xfrm>
            <a:custGeom>
              <a:avLst/>
              <a:gdLst>
                <a:gd name="connsiteX0" fmla="*/ 0 w 1531589"/>
                <a:gd name="connsiteY0" fmla="*/ 364549 h 2905511"/>
                <a:gd name="connsiteX1" fmla="*/ 364549 w 1531589"/>
                <a:gd name="connsiteY1" fmla="*/ 0 h 2905511"/>
                <a:gd name="connsiteX2" fmla="*/ 1167040 w 1531589"/>
                <a:gd name="connsiteY2" fmla="*/ 0 h 2905511"/>
                <a:gd name="connsiteX3" fmla="*/ 1531589 w 1531589"/>
                <a:gd name="connsiteY3" fmla="*/ 364549 h 2905511"/>
                <a:gd name="connsiteX4" fmla="*/ 1531589 w 1531589"/>
                <a:gd name="connsiteY4" fmla="*/ 2540962 h 2905511"/>
                <a:gd name="connsiteX5" fmla="*/ 1167040 w 1531589"/>
                <a:gd name="connsiteY5" fmla="*/ 2905511 h 2905511"/>
                <a:gd name="connsiteX6" fmla="*/ 364549 w 1531589"/>
                <a:gd name="connsiteY6" fmla="*/ 2905511 h 2905511"/>
                <a:gd name="connsiteX7" fmla="*/ 0 w 1531589"/>
                <a:gd name="connsiteY7" fmla="*/ 2540962 h 2905511"/>
                <a:gd name="connsiteX8" fmla="*/ 0 w 1531589"/>
                <a:gd name="connsiteY8" fmla="*/ 364549 h 2905511"/>
                <a:gd name="connsiteX0-1" fmla="*/ 0 w 1531589"/>
                <a:gd name="connsiteY0-2" fmla="*/ 862919 h 2905511"/>
                <a:gd name="connsiteX1-3" fmla="*/ 364549 w 1531589"/>
                <a:gd name="connsiteY1-4" fmla="*/ 0 h 2905511"/>
                <a:gd name="connsiteX2-5" fmla="*/ 1167040 w 1531589"/>
                <a:gd name="connsiteY2-6" fmla="*/ 0 h 2905511"/>
                <a:gd name="connsiteX3-7" fmla="*/ 1531589 w 1531589"/>
                <a:gd name="connsiteY3-8" fmla="*/ 364549 h 2905511"/>
                <a:gd name="connsiteX4-9" fmla="*/ 1531589 w 1531589"/>
                <a:gd name="connsiteY4-10" fmla="*/ 2540962 h 2905511"/>
                <a:gd name="connsiteX5-11" fmla="*/ 1167040 w 1531589"/>
                <a:gd name="connsiteY5-12" fmla="*/ 2905511 h 2905511"/>
                <a:gd name="connsiteX6-13" fmla="*/ 364549 w 1531589"/>
                <a:gd name="connsiteY6-14" fmla="*/ 2905511 h 2905511"/>
                <a:gd name="connsiteX7-15" fmla="*/ 0 w 1531589"/>
                <a:gd name="connsiteY7-16" fmla="*/ 2540962 h 2905511"/>
                <a:gd name="connsiteX8-17" fmla="*/ 0 w 1531589"/>
                <a:gd name="connsiteY8-18" fmla="*/ 862919 h 2905511"/>
                <a:gd name="connsiteX0-19" fmla="*/ 0 w 1531589"/>
                <a:gd name="connsiteY0-20" fmla="*/ 862919 h 2905511"/>
                <a:gd name="connsiteX1-21" fmla="*/ 364549 w 1531589"/>
                <a:gd name="connsiteY1-22" fmla="*/ 0 h 2905511"/>
                <a:gd name="connsiteX2-23" fmla="*/ 1167040 w 1531589"/>
                <a:gd name="connsiteY2-24" fmla="*/ 0 h 2905511"/>
                <a:gd name="connsiteX3-25" fmla="*/ 1522922 w 1531589"/>
                <a:gd name="connsiteY3-26" fmla="*/ 867252 h 2905511"/>
                <a:gd name="connsiteX4-27" fmla="*/ 1531589 w 1531589"/>
                <a:gd name="connsiteY4-28" fmla="*/ 2540962 h 2905511"/>
                <a:gd name="connsiteX5-29" fmla="*/ 1167040 w 1531589"/>
                <a:gd name="connsiteY5-30" fmla="*/ 2905511 h 2905511"/>
                <a:gd name="connsiteX6-31" fmla="*/ 364549 w 1531589"/>
                <a:gd name="connsiteY6-32" fmla="*/ 2905511 h 2905511"/>
                <a:gd name="connsiteX7-33" fmla="*/ 0 w 1531589"/>
                <a:gd name="connsiteY7-34" fmla="*/ 2540962 h 2905511"/>
                <a:gd name="connsiteX8-35" fmla="*/ 0 w 1531589"/>
                <a:gd name="connsiteY8-36" fmla="*/ 862919 h 2905511"/>
                <a:gd name="connsiteX0-37" fmla="*/ 0 w 1531589"/>
                <a:gd name="connsiteY0-38" fmla="*/ 862919 h 2905511"/>
                <a:gd name="connsiteX1-39" fmla="*/ 364549 w 1531589"/>
                <a:gd name="connsiteY1-40" fmla="*/ 0 h 2905511"/>
                <a:gd name="connsiteX2-41" fmla="*/ 1522922 w 1531589"/>
                <a:gd name="connsiteY2-42" fmla="*/ 867252 h 2905511"/>
                <a:gd name="connsiteX3-43" fmla="*/ 1531589 w 1531589"/>
                <a:gd name="connsiteY3-44" fmla="*/ 2540962 h 2905511"/>
                <a:gd name="connsiteX4-45" fmla="*/ 1167040 w 1531589"/>
                <a:gd name="connsiteY4-46" fmla="*/ 2905511 h 2905511"/>
                <a:gd name="connsiteX5-47" fmla="*/ 364549 w 1531589"/>
                <a:gd name="connsiteY5-48" fmla="*/ 2905511 h 2905511"/>
                <a:gd name="connsiteX6-49" fmla="*/ 0 w 1531589"/>
                <a:gd name="connsiteY6-50" fmla="*/ 2540962 h 2905511"/>
                <a:gd name="connsiteX7-51" fmla="*/ 0 w 1531589"/>
                <a:gd name="connsiteY7-52" fmla="*/ 862919 h 2905511"/>
                <a:gd name="connsiteX0-53" fmla="*/ 0 w 1531589"/>
                <a:gd name="connsiteY0-54" fmla="*/ 207329 h 2249921"/>
                <a:gd name="connsiteX1-55" fmla="*/ 1522922 w 1531589"/>
                <a:gd name="connsiteY1-56" fmla="*/ 211662 h 2249921"/>
                <a:gd name="connsiteX2-57" fmla="*/ 1531589 w 1531589"/>
                <a:gd name="connsiteY2-58" fmla="*/ 1885372 h 2249921"/>
                <a:gd name="connsiteX3-59" fmla="*/ 1167040 w 1531589"/>
                <a:gd name="connsiteY3-60" fmla="*/ 2249921 h 2249921"/>
                <a:gd name="connsiteX4-61" fmla="*/ 364549 w 1531589"/>
                <a:gd name="connsiteY4-62" fmla="*/ 2249921 h 2249921"/>
                <a:gd name="connsiteX5-63" fmla="*/ 0 w 1531589"/>
                <a:gd name="connsiteY5-64" fmla="*/ 1885372 h 2249921"/>
                <a:gd name="connsiteX6-65" fmla="*/ 0 w 1531589"/>
                <a:gd name="connsiteY6-66" fmla="*/ 207329 h 2249921"/>
                <a:gd name="connsiteX0-67" fmla="*/ 0 w 1531589"/>
                <a:gd name="connsiteY0-68" fmla="*/ 0 h 2042592"/>
                <a:gd name="connsiteX1-69" fmla="*/ 1522922 w 1531589"/>
                <a:gd name="connsiteY1-70" fmla="*/ 4333 h 2042592"/>
                <a:gd name="connsiteX2-71" fmla="*/ 1531589 w 1531589"/>
                <a:gd name="connsiteY2-72" fmla="*/ 1678043 h 2042592"/>
                <a:gd name="connsiteX3-73" fmla="*/ 1167040 w 1531589"/>
                <a:gd name="connsiteY3-74" fmla="*/ 2042592 h 2042592"/>
                <a:gd name="connsiteX4-75" fmla="*/ 364549 w 1531589"/>
                <a:gd name="connsiteY4-76" fmla="*/ 2042592 h 2042592"/>
                <a:gd name="connsiteX5-77" fmla="*/ 0 w 1531589"/>
                <a:gd name="connsiteY5-78" fmla="*/ 1678043 h 2042592"/>
                <a:gd name="connsiteX6-79" fmla="*/ 0 w 1531589"/>
                <a:gd name="connsiteY6-80" fmla="*/ 0 h 2042592"/>
                <a:gd name="connsiteX0-81" fmla="*/ 0 w 1531589"/>
                <a:gd name="connsiteY0-82" fmla="*/ 1 h 2042593"/>
                <a:gd name="connsiteX1-83" fmla="*/ 1522922 w 1531589"/>
                <a:gd name="connsiteY1-84" fmla="*/ 0 h 2042593"/>
                <a:gd name="connsiteX2-85" fmla="*/ 1531589 w 1531589"/>
                <a:gd name="connsiteY2-86" fmla="*/ 1678044 h 2042593"/>
                <a:gd name="connsiteX3-87" fmla="*/ 1167040 w 1531589"/>
                <a:gd name="connsiteY3-88" fmla="*/ 2042593 h 2042593"/>
                <a:gd name="connsiteX4-89" fmla="*/ 364549 w 1531589"/>
                <a:gd name="connsiteY4-90" fmla="*/ 2042593 h 2042593"/>
                <a:gd name="connsiteX5-91" fmla="*/ 0 w 1531589"/>
                <a:gd name="connsiteY5-92" fmla="*/ 1678044 h 2042593"/>
                <a:gd name="connsiteX6-93" fmla="*/ 0 w 1531589"/>
                <a:gd name="connsiteY6-94" fmla="*/ 1 h 20425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31589" h="2042593">
                  <a:moveTo>
                    <a:pt x="0" y="1"/>
                  </a:moveTo>
                  <a:lnTo>
                    <a:pt x="1522922" y="0"/>
                  </a:lnTo>
                  <a:lnTo>
                    <a:pt x="1531589" y="1678044"/>
                  </a:lnTo>
                  <a:cubicBezTo>
                    <a:pt x="1531589" y="1879379"/>
                    <a:pt x="1368375" y="2042593"/>
                    <a:pt x="1167040" y="2042593"/>
                  </a:cubicBezTo>
                  <a:lnTo>
                    <a:pt x="364549" y="2042593"/>
                  </a:lnTo>
                  <a:cubicBezTo>
                    <a:pt x="163214" y="2042593"/>
                    <a:pt x="0" y="1879379"/>
                    <a:pt x="0" y="1678044"/>
                  </a:cubicBezTo>
                  <a:lnTo>
                    <a:pt x="0" y="1"/>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34" name="弦形 33"/>
            <p:cNvSpPr/>
            <p:nvPr/>
          </p:nvSpPr>
          <p:spPr>
            <a:xfrm>
              <a:off x="5531054" y="4874864"/>
              <a:ext cx="376837" cy="376837"/>
            </a:xfrm>
            <a:prstGeom prst="chord">
              <a:avLst>
                <a:gd name="adj1" fmla="val 5352114"/>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35" name="弦形 34"/>
            <p:cNvSpPr/>
            <p:nvPr/>
          </p:nvSpPr>
          <p:spPr>
            <a:xfrm rot="10800000">
              <a:off x="7253342" y="4874864"/>
              <a:ext cx="376837" cy="376837"/>
            </a:xfrm>
            <a:prstGeom prst="chord">
              <a:avLst>
                <a:gd name="adj1" fmla="val 5352114"/>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36" name="椭圆 35"/>
            <p:cNvSpPr>
              <a:spLocks noChangeAspect="1"/>
            </p:cNvSpPr>
            <p:nvPr/>
          </p:nvSpPr>
          <p:spPr>
            <a:xfrm>
              <a:off x="6364405" y="5042343"/>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0" name="椭圆 39"/>
            <p:cNvSpPr>
              <a:spLocks noChangeAspect="1"/>
            </p:cNvSpPr>
            <p:nvPr/>
          </p:nvSpPr>
          <p:spPr>
            <a:xfrm>
              <a:off x="6653087" y="5042343"/>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1" name="矩形 40"/>
            <p:cNvSpPr/>
            <p:nvPr/>
          </p:nvSpPr>
          <p:spPr>
            <a:xfrm>
              <a:off x="5287888" y="4670039"/>
              <a:ext cx="2080086" cy="146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2" name="弧形 220"/>
            <p:cNvSpPr/>
            <p:nvPr/>
          </p:nvSpPr>
          <p:spPr>
            <a:xfrm rot="5400000">
              <a:off x="6446430" y="5315019"/>
              <a:ext cx="252115" cy="243607"/>
            </a:xfrm>
            <a:prstGeom prst="arc">
              <a:avLst>
                <a:gd name="adj1" fmla="val 16357684"/>
                <a:gd name="adj2" fmla="val 542795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tx1"/>
                  </a:solidFill>
                </a:ln>
              </a:endParaRPr>
            </a:p>
          </p:txBody>
        </p:sp>
        <p:sp>
          <p:nvSpPr>
            <p:cNvPr id="43" name="任意多边形 221"/>
            <p:cNvSpPr/>
            <p:nvPr/>
          </p:nvSpPr>
          <p:spPr>
            <a:xfrm>
              <a:off x="5791727" y="3861513"/>
              <a:ext cx="1568932" cy="713250"/>
            </a:xfrm>
            <a:custGeom>
              <a:avLst/>
              <a:gdLst>
                <a:gd name="connsiteX0" fmla="*/ 475021 w 1608530"/>
                <a:gd name="connsiteY0" fmla="*/ 46287 h 713250"/>
                <a:gd name="connsiteX1" fmla="*/ 478567 w 1608530"/>
                <a:gd name="connsiteY1" fmla="*/ 81462 h 713250"/>
                <a:gd name="connsiteX2" fmla="*/ 88965 w 1608530"/>
                <a:gd name="connsiteY2" fmla="*/ 471064 h 713250"/>
                <a:gd name="connsiteX3" fmla="*/ 52296 w 1608530"/>
                <a:gd name="connsiteY3" fmla="*/ 467368 h 713250"/>
                <a:gd name="connsiteX4" fmla="*/ 80184 w 1608530"/>
                <a:gd name="connsiteY4" fmla="*/ 400165 h 713250"/>
                <a:gd name="connsiteX5" fmla="*/ 319781 w 1608530"/>
                <a:gd name="connsiteY5" fmla="*/ 118986 h 713250"/>
                <a:gd name="connsiteX6" fmla="*/ 462598 w 1608530"/>
                <a:gd name="connsiteY6" fmla="*/ 49731 h 713250"/>
                <a:gd name="connsiteX7" fmla="*/ 832184 w 1608530"/>
                <a:gd name="connsiteY7" fmla="*/ 5 h 713250"/>
                <a:gd name="connsiteX8" fmla="*/ 1270916 w 1608530"/>
                <a:gd name="connsiteY8" fmla="*/ 98929 h 713250"/>
                <a:gd name="connsiteX9" fmla="*/ 1607325 w 1608530"/>
                <a:gd name="connsiteY9" fmla="*/ 713250 h 713250"/>
                <a:gd name="connsiteX10" fmla="*/ 0 w 1608530"/>
                <a:gd name="connsiteY10" fmla="*/ 708997 h 713250"/>
                <a:gd name="connsiteX11" fmla="*/ 15143 w 1608530"/>
                <a:gd name="connsiteY11" fmla="*/ 593082 h 713250"/>
                <a:gd name="connsiteX12" fmla="*/ 18144 w 1608530"/>
                <a:gd name="connsiteY12" fmla="*/ 581918 h 713250"/>
                <a:gd name="connsiteX13" fmla="*/ 88964 w 1608530"/>
                <a:gd name="connsiteY13" fmla="*/ 589058 h 713250"/>
                <a:gd name="connsiteX14" fmla="*/ 596561 w 1608530"/>
                <a:gd name="connsiteY14" fmla="*/ 81461 h 713250"/>
                <a:gd name="connsiteX15" fmla="*/ 590256 w 1608530"/>
                <a:gd name="connsiteY15" fmla="*/ 18917 h 713250"/>
                <a:gd name="connsiteX16" fmla="*/ 614061 w 1608530"/>
                <a:gd name="connsiteY16" fmla="*/ 14442 h 713250"/>
                <a:gd name="connsiteX17" fmla="*/ 832184 w 1608530"/>
                <a:gd name="connsiteY17" fmla="*/ 5 h 7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8530" h="713250">
                  <a:moveTo>
                    <a:pt x="475021" y="46287"/>
                  </a:moveTo>
                  <a:lnTo>
                    <a:pt x="478567" y="81462"/>
                  </a:lnTo>
                  <a:cubicBezTo>
                    <a:pt x="478567" y="296633"/>
                    <a:pt x="304136" y="471064"/>
                    <a:pt x="88965" y="471064"/>
                  </a:cubicBezTo>
                  <a:lnTo>
                    <a:pt x="52296" y="467368"/>
                  </a:lnTo>
                  <a:lnTo>
                    <a:pt x="80184" y="400165"/>
                  </a:lnTo>
                  <a:cubicBezTo>
                    <a:pt x="149203" y="260093"/>
                    <a:pt x="247780" y="170217"/>
                    <a:pt x="319781" y="118986"/>
                  </a:cubicBezTo>
                  <a:cubicBezTo>
                    <a:pt x="362869" y="88969"/>
                    <a:pt x="412013" y="66519"/>
                    <a:pt x="462598" y="49731"/>
                  </a:cubicBezTo>
                  <a:close/>
                  <a:moveTo>
                    <a:pt x="832184" y="5"/>
                  </a:moveTo>
                  <a:cubicBezTo>
                    <a:pt x="902993" y="77"/>
                    <a:pt x="1145536" y="14345"/>
                    <a:pt x="1270916" y="98929"/>
                  </a:cubicBezTo>
                  <a:cubicBezTo>
                    <a:pt x="1416454" y="197112"/>
                    <a:pt x="1626331" y="428585"/>
                    <a:pt x="1607325" y="713250"/>
                  </a:cubicBezTo>
                  <a:lnTo>
                    <a:pt x="0" y="708997"/>
                  </a:lnTo>
                  <a:cubicBezTo>
                    <a:pt x="2668" y="668104"/>
                    <a:pt x="7865" y="629497"/>
                    <a:pt x="15143" y="593082"/>
                  </a:cubicBezTo>
                  <a:lnTo>
                    <a:pt x="18144" y="581918"/>
                  </a:lnTo>
                  <a:lnTo>
                    <a:pt x="88964" y="589058"/>
                  </a:lnTo>
                  <a:cubicBezTo>
                    <a:pt x="369302" y="589058"/>
                    <a:pt x="596561" y="361799"/>
                    <a:pt x="596561" y="81461"/>
                  </a:cubicBezTo>
                  <a:lnTo>
                    <a:pt x="590256" y="18917"/>
                  </a:lnTo>
                  <a:lnTo>
                    <a:pt x="614061" y="14442"/>
                  </a:lnTo>
                  <a:cubicBezTo>
                    <a:pt x="711767" y="-304"/>
                    <a:pt x="796780" y="-31"/>
                    <a:pt x="832184" y="5"/>
                  </a:cubicBezTo>
                  <a:close/>
                </a:path>
              </a:pathLst>
            </a:cu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4" name="饼形 222"/>
            <p:cNvSpPr/>
            <p:nvPr/>
          </p:nvSpPr>
          <p:spPr>
            <a:xfrm>
              <a:off x="5603444" y="4581799"/>
              <a:ext cx="438912" cy="340348"/>
            </a:xfrm>
            <a:prstGeom prst="pie">
              <a:avLst>
                <a:gd name="adj1" fmla="val 0"/>
                <a:gd name="adj2" fmla="val 54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5" name="饼形 223"/>
            <p:cNvSpPr/>
            <p:nvPr/>
          </p:nvSpPr>
          <p:spPr>
            <a:xfrm flipH="1">
              <a:off x="7092306" y="4595840"/>
              <a:ext cx="463183" cy="340348"/>
            </a:xfrm>
            <a:prstGeom prst="pie">
              <a:avLst>
                <a:gd name="adj1" fmla="val 0"/>
                <a:gd name="adj2" fmla="val 54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sp>
          <p:nvSpPr>
            <p:cNvPr id="46" name="直角三角形 45"/>
            <p:cNvSpPr/>
            <p:nvPr/>
          </p:nvSpPr>
          <p:spPr>
            <a:xfrm rot="10800000">
              <a:off x="6357912" y="4739521"/>
              <a:ext cx="858538" cy="121505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tx1"/>
                </a:solidFill>
              </a:endParaRPr>
            </a:p>
          </p:txBody>
        </p:sp>
      </p:grpSp>
      <p:grpSp>
        <p:nvGrpSpPr>
          <p:cNvPr id="47" name="组合 226" descr="e7d195523061f1c05dca8c7a706b9013077278f7bfb79e91AA8F2979F9E88E7A8EF01CA1358E58E81E1EB5A24367D915723979F346BB5FD4E4A6BBEB5A50DE9E188F0896A4F60F6D8D01942D67FC29DECDA54512CBC1003505441B85139FBEFE50CB49CBDCE8F8ABEDE3D508230D4942D831A2D881B04457E2976771D517F8827360A98872FD64F2"/>
          <p:cNvGrpSpPr/>
          <p:nvPr/>
        </p:nvGrpSpPr>
        <p:grpSpPr>
          <a:xfrm>
            <a:off x="5874425" y="1712948"/>
            <a:ext cx="938741" cy="1308011"/>
            <a:chOff x="5371574" y="252491"/>
            <a:chExt cx="1233286" cy="1718421"/>
          </a:xfrm>
        </p:grpSpPr>
        <p:sp>
          <p:nvSpPr>
            <p:cNvPr id="48" name="圆角矩形 47"/>
            <p:cNvSpPr/>
            <p:nvPr/>
          </p:nvSpPr>
          <p:spPr>
            <a:xfrm>
              <a:off x="5537620" y="263856"/>
              <a:ext cx="899844" cy="1707056"/>
            </a:xfrm>
            <a:prstGeom prst="roundRect">
              <a:avLst>
                <a:gd name="adj" fmla="val 23802"/>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弦形 48"/>
            <p:cNvSpPr/>
            <p:nvPr/>
          </p:nvSpPr>
          <p:spPr>
            <a:xfrm>
              <a:off x="5371574" y="855197"/>
              <a:ext cx="221401" cy="221401"/>
            </a:xfrm>
            <a:prstGeom prst="chord">
              <a:avLst>
                <a:gd name="adj1" fmla="val 5352114"/>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弦形 49"/>
            <p:cNvSpPr/>
            <p:nvPr/>
          </p:nvSpPr>
          <p:spPr>
            <a:xfrm rot="10800000">
              <a:off x="6383459" y="855197"/>
              <a:ext cx="221401" cy="221401"/>
            </a:xfrm>
            <a:prstGeom prst="chord">
              <a:avLst>
                <a:gd name="adj1" fmla="val 5352114"/>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弧形 230"/>
            <p:cNvSpPr/>
            <p:nvPr/>
          </p:nvSpPr>
          <p:spPr>
            <a:xfrm rot="5400000">
              <a:off x="5915625" y="1145034"/>
              <a:ext cx="148123" cy="143125"/>
            </a:xfrm>
            <a:prstGeom prst="arc">
              <a:avLst>
                <a:gd name="adj1" fmla="val 16357684"/>
                <a:gd name="adj2" fmla="val 542795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任意多边形 231"/>
            <p:cNvSpPr/>
            <p:nvPr/>
          </p:nvSpPr>
          <p:spPr>
            <a:xfrm>
              <a:off x="5550964" y="252491"/>
              <a:ext cx="899844" cy="1020234"/>
            </a:xfrm>
            <a:custGeom>
              <a:avLst/>
              <a:gdLst>
                <a:gd name="connsiteX0" fmla="*/ 1372477 w 1531589"/>
                <a:gd name="connsiteY0" fmla="*/ 112425 h 1735182"/>
                <a:gd name="connsiteX1" fmla="*/ 1424815 w 1531589"/>
                <a:gd name="connsiteY1" fmla="*/ 155608 h 1735182"/>
                <a:gd name="connsiteX2" fmla="*/ 1531589 w 1531589"/>
                <a:gd name="connsiteY2" fmla="*/ 413383 h 1735182"/>
                <a:gd name="connsiteX3" fmla="*/ 1499691 w 1531589"/>
                <a:gd name="connsiteY3" fmla="*/ 924573 h 1735182"/>
                <a:gd name="connsiteX4" fmla="*/ 763003 w 1531589"/>
                <a:gd name="connsiteY4" fmla="*/ 1533671 h 1735182"/>
                <a:gd name="connsiteX5" fmla="*/ 768587 w 1531589"/>
                <a:gd name="connsiteY5" fmla="*/ 1352916 h 1735182"/>
                <a:gd name="connsiteX6" fmla="*/ 0 w 1531589"/>
                <a:gd name="connsiteY6" fmla="*/ 1690117 h 1735182"/>
                <a:gd name="connsiteX7" fmla="*/ 0 w 1531589"/>
                <a:gd name="connsiteY7" fmla="*/ 1428212 h 1735182"/>
                <a:gd name="connsiteX8" fmla="*/ 16249 w 1531589"/>
                <a:gd name="connsiteY8" fmla="*/ 1424034 h 1735182"/>
                <a:gd name="connsiteX9" fmla="*/ 1327575 w 1531589"/>
                <a:gd name="connsiteY9" fmla="*/ 235108 h 1735182"/>
                <a:gd name="connsiteX10" fmla="*/ 364549 w 1531589"/>
                <a:gd name="connsiteY10" fmla="*/ 265 h 1735182"/>
                <a:gd name="connsiteX11" fmla="*/ 690972 w 1531589"/>
                <a:gd name="connsiteY11" fmla="*/ 265 h 1735182"/>
                <a:gd name="connsiteX12" fmla="*/ 653672 w 1531589"/>
                <a:gd name="connsiteY12" fmla="*/ 102176 h 1735182"/>
                <a:gd name="connsiteX13" fmla="*/ 90842 w 1531589"/>
                <a:gd name="connsiteY13" fmla="*/ 785656 h 1735182"/>
                <a:gd name="connsiteX14" fmla="*/ 0 w 1531589"/>
                <a:gd name="connsiteY14" fmla="*/ 840844 h 1735182"/>
                <a:gd name="connsiteX15" fmla="*/ 0 w 1531589"/>
                <a:gd name="connsiteY15" fmla="*/ 364814 h 1735182"/>
                <a:gd name="connsiteX16" fmla="*/ 364549 w 1531589"/>
                <a:gd name="connsiteY16" fmla="*/ 265 h 1735182"/>
                <a:gd name="connsiteX17" fmla="*/ 777331 w 1531589"/>
                <a:gd name="connsiteY17" fmla="*/ 0 h 1735182"/>
                <a:gd name="connsiteX18" fmla="*/ 1167040 w 1531589"/>
                <a:gd name="connsiteY18" fmla="*/ 0 h 1735182"/>
                <a:gd name="connsiteX19" fmla="*/ 1240509 w 1531589"/>
                <a:gd name="connsiteY19" fmla="*/ 7406 h 1735182"/>
                <a:gd name="connsiteX20" fmla="*/ 1298377 w 1531589"/>
                <a:gd name="connsiteY20" fmla="*/ 25369 h 1735182"/>
                <a:gd name="connsiteX21" fmla="*/ 1260239 w 1531589"/>
                <a:gd name="connsiteY21" fmla="*/ 129570 h 1735182"/>
                <a:gd name="connsiteX22" fmla="*/ 141974 w 1531589"/>
                <a:gd name="connsiteY22" fmla="*/ 1247835 h 1735182"/>
                <a:gd name="connsiteX23" fmla="*/ 0 w 1531589"/>
                <a:gd name="connsiteY23" fmla="*/ 1299798 h 1735182"/>
                <a:gd name="connsiteX24" fmla="*/ 0 w 1531589"/>
                <a:gd name="connsiteY24" fmla="*/ 934405 h 1735182"/>
                <a:gd name="connsiteX25" fmla="*/ 30095 w 1531589"/>
                <a:gd name="connsiteY25" fmla="*/ 919907 h 1735182"/>
                <a:gd name="connsiteX26" fmla="*/ 773246 w 1531589"/>
                <a:gd name="connsiteY26" fmla="*/ 15889 h 1735182"/>
                <a:gd name="connsiteX0-1" fmla="*/ 1372477 w 1531589"/>
                <a:gd name="connsiteY0-2" fmla="*/ 112425 h 1736959"/>
                <a:gd name="connsiteX1-3" fmla="*/ 1424815 w 1531589"/>
                <a:gd name="connsiteY1-4" fmla="*/ 155608 h 1736959"/>
                <a:gd name="connsiteX2-5" fmla="*/ 1531589 w 1531589"/>
                <a:gd name="connsiteY2-6" fmla="*/ 413383 h 1736959"/>
                <a:gd name="connsiteX3-7" fmla="*/ 1499691 w 1531589"/>
                <a:gd name="connsiteY3-8" fmla="*/ 924573 h 1736959"/>
                <a:gd name="connsiteX4-9" fmla="*/ 816792 w 1531589"/>
                <a:gd name="connsiteY4-10" fmla="*/ 1525987 h 1736959"/>
                <a:gd name="connsiteX5-11" fmla="*/ 768587 w 1531589"/>
                <a:gd name="connsiteY5-12" fmla="*/ 1352916 h 1736959"/>
                <a:gd name="connsiteX6-13" fmla="*/ 0 w 1531589"/>
                <a:gd name="connsiteY6-14" fmla="*/ 1690117 h 1736959"/>
                <a:gd name="connsiteX7-15" fmla="*/ 0 w 1531589"/>
                <a:gd name="connsiteY7-16" fmla="*/ 1428212 h 1736959"/>
                <a:gd name="connsiteX8-17" fmla="*/ 16249 w 1531589"/>
                <a:gd name="connsiteY8-18" fmla="*/ 1424034 h 1736959"/>
                <a:gd name="connsiteX9-19" fmla="*/ 1327575 w 1531589"/>
                <a:gd name="connsiteY9-20" fmla="*/ 235108 h 1736959"/>
                <a:gd name="connsiteX10-21" fmla="*/ 1372477 w 1531589"/>
                <a:gd name="connsiteY10-22" fmla="*/ 112425 h 1736959"/>
                <a:gd name="connsiteX11-23" fmla="*/ 364549 w 1531589"/>
                <a:gd name="connsiteY11-24" fmla="*/ 265 h 1736959"/>
                <a:gd name="connsiteX12-25" fmla="*/ 690972 w 1531589"/>
                <a:gd name="connsiteY12-26" fmla="*/ 265 h 1736959"/>
                <a:gd name="connsiteX13-27" fmla="*/ 653672 w 1531589"/>
                <a:gd name="connsiteY13-28" fmla="*/ 102176 h 1736959"/>
                <a:gd name="connsiteX14-29" fmla="*/ 90842 w 1531589"/>
                <a:gd name="connsiteY14-30" fmla="*/ 785656 h 1736959"/>
                <a:gd name="connsiteX15-31" fmla="*/ 0 w 1531589"/>
                <a:gd name="connsiteY15-32" fmla="*/ 840844 h 1736959"/>
                <a:gd name="connsiteX16-33" fmla="*/ 0 w 1531589"/>
                <a:gd name="connsiteY16-34" fmla="*/ 364814 h 1736959"/>
                <a:gd name="connsiteX17-35" fmla="*/ 364549 w 1531589"/>
                <a:gd name="connsiteY17-36" fmla="*/ 265 h 1736959"/>
                <a:gd name="connsiteX18-37" fmla="*/ 777331 w 1531589"/>
                <a:gd name="connsiteY18-38" fmla="*/ 0 h 1736959"/>
                <a:gd name="connsiteX19-39" fmla="*/ 1167040 w 1531589"/>
                <a:gd name="connsiteY19-40" fmla="*/ 0 h 1736959"/>
                <a:gd name="connsiteX20-41" fmla="*/ 1240509 w 1531589"/>
                <a:gd name="connsiteY20-42" fmla="*/ 7406 h 1736959"/>
                <a:gd name="connsiteX21-43" fmla="*/ 1298377 w 1531589"/>
                <a:gd name="connsiteY21-44" fmla="*/ 25369 h 1736959"/>
                <a:gd name="connsiteX22-45" fmla="*/ 1260239 w 1531589"/>
                <a:gd name="connsiteY22-46" fmla="*/ 129570 h 1736959"/>
                <a:gd name="connsiteX23-47" fmla="*/ 141974 w 1531589"/>
                <a:gd name="connsiteY23-48" fmla="*/ 1247835 h 1736959"/>
                <a:gd name="connsiteX24-49" fmla="*/ 0 w 1531589"/>
                <a:gd name="connsiteY24-50" fmla="*/ 1299798 h 1736959"/>
                <a:gd name="connsiteX25-51" fmla="*/ 0 w 1531589"/>
                <a:gd name="connsiteY25-52" fmla="*/ 934405 h 1736959"/>
                <a:gd name="connsiteX26-53" fmla="*/ 30095 w 1531589"/>
                <a:gd name="connsiteY26-54" fmla="*/ 919907 h 1736959"/>
                <a:gd name="connsiteX27" fmla="*/ 773246 w 1531589"/>
                <a:gd name="connsiteY27" fmla="*/ 15889 h 1736959"/>
                <a:gd name="connsiteX28" fmla="*/ 777331 w 1531589"/>
                <a:gd name="connsiteY28" fmla="*/ 0 h 1736959"/>
                <a:gd name="connsiteX0-55" fmla="*/ 1372477 w 1531589"/>
                <a:gd name="connsiteY0-56" fmla="*/ 112425 h 1736414"/>
                <a:gd name="connsiteX1-57" fmla="*/ 1424815 w 1531589"/>
                <a:gd name="connsiteY1-58" fmla="*/ 155608 h 1736414"/>
                <a:gd name="connsiteX2-59" fmla="*/ 1531589 w 1531589"/>
                <a:gd name="connsiteY2-60" fmla="*/ 413383 h 1736414"/>
                <a:gd name="connsiteX3-61" fmla="*/ 1499691 w 1531589"/>
                <a:gd name="connsiteY3-62" fmla="*/ 924573 h 1736414"/>
                <a:gd name="connsiteX4-63" fmla="*/ 816792 w 1531589"/>
                <a:gd name="connsiteY4-64" fmla="*/ 1525987 h 1736414"/>
                <a:gd name="connsiteX5-65" fmla="*/ 807008 w 1531589"/>
                <a:gd name="connsiteY5-66" fmla="*/ 1345232 h 1736414"/>
                <a:gd name="connsiteX6-67" fmla="*/ 0 w 1531589"/>
                <a:gd name="connsiteY6-68" fmla="*/ 1690117 h 1736414"/>
                <a:gd name="connsiteX7-69" fmla="*/ 0 w 1531589"/>
                <a:gd name="connsiteY7-70" fmla="*/ 1428212 h 1736414"/>
                <a:gd name="connsiteX8-71" fmla="*/ 16249 w 1531589"/>
                <a:gd name="connsiteY8-72" fmla="*/ 1424034 h 1736414"/>
                <a:gd name="connsiteX9-73" fmla="*/ 1327575 w 1531589"/>
                <a:gd name="connsiteY9-74" fmla="*/ 235108 h 1736414"/>
                <a:gd name="connsiteX10-75" fmla="*/ 1372477 w 1531589"/>
                <a:gd name="connsiteY10-76" fmla="*/ 112425 h 1736414"/>
                <a:gd name="connsiteX11-77" fmla="*/ 364549 w 1531589"/>
                <a:gd name="connsiteY11-78" fmla="*/ 265 h 1736414"/>
                <a:gd name="connsiteX12-79" fmla="*/ 690972 w 1531589"/>
                <a:gd name="connsiteY12-80" fmla="*/ 265 h 1736414"/>
                <a:gd name="connsiteX13-81" fmla="*/ 653672 w 1531589"/>
                <a:gd name="connsiteY13-82" fmla="*/ 102176 h 1736414"/>
                <a:gd name="connsiteX14-83" fmla="*/ 90842 w 1531589"/>
                <a:gd name="connsiteY14-84" fmla="*/ 785656 h 1736414"/>
                <a:gd name="connsiteX15-85" fmla="*/ 0 w 1531589"/>
                <a:gd name="connsiteY15-86" fmla="*/ 840844 h 1736414"/>
                <a:gd name="connsiteX16-87" fmla="*/ 0 w 1531589"/>
                <a:gd name="connsiteY16-88" fmla="*/ 364814 h 1736414"/>
                <a:gd name="connsiteX17-89" fmla="*/ 364549 w 1531589"/>
                <a:gd name="connsiteY17-90" fmla="*/ 265 h 1736414"/>
                <a:gd name="connsiteX18-91" fmla="*/ 777331 w 1531589"/>
                <a:gd name="connsiteY18-92" fmla="*/ 0 h 1736414"/>
                <a:gd name="connsiteX19-93" fmla="*/ 1167040 w 1531589"/>
                <a:gd name="connsiteY19-94" fmla="*/ 0 h 1736414"/>
                <a:gd name="connsiteX20-95" fmla="*/ 1240509 w 1531589"/>
                <a:gd name="connsiteY20-96" fmla="*/ 7406 h 1736414"/>
                <a:gd name="connsiteX21-97" fmla="*/ 1298377 w 1531589"/>
                <a:gd name="connsiteY21-98" fmla="*/ 25369 h 1736414"/>
                <a:gd name="connsiteX22-99" fmla="*/ 1260239 w 1531589"/>
                <a:gd name="connsiteY22-100" fmla="*/ 129570 h 1736414"/>
                <a:gd name="connsiteX23-101" fmla="*/ 141974 w 1531589"/>
                <a:gd name="connsiteY23-102" fmla="*/ 1247835 h 1736414"/>
                <a:gd name="connsiteX24-103" fmla="*/ 0 w 1531589"/>
                <a:gd name="connsiteY24-104" fmla="*/ 1299798 h 1736414"/>
                <a:gd name="connsiteX25-105" fmla="*/ 0 w 1531589"/>
                <a:gd name="connsiteY25-106" fmla="*/ 934405 h 1736414"/>
                <a:gd name="connsiteX26-107" fmla="*/ 30095 w 1531589"/>
                <a:gd name="connsiteY26-108" fmla="*/ 919907 h 1736414"/>
                <a:gd name="connsiteX27-109" fmla="*/ 773246 w 1531589"/>
                <a:gd name="connsiteY27-110" fmla="*/ 15889 h 1736414"/>
                <a:gd name="connsiteX28-111" fmla="*/ 777331 w 1531589"/>
                <a:gd name="connsiteY28-112" fmla="*/ 0 h 1736414"/>
                <a:gd name="connsiteX0-113" fmla="*/ 1372477 w 1531589"/>
                <a:gd name="connsiteY0-114" fmla="*/ 112425 h 1736499"/>
                <a:gd name="connsiteX1-115" fmla="*/ 1424815 w 1531589"/>
                <a:gd name="connsiteY1-116" fmla="*/ 155608 h 1736499"/>
                <a:gd name="connsiteX2-117" fmla="*/ 1531589 w 1531589"/>
                <a:gd name="connsiteY2-118" fmla="*/ 413383 h 1736499"/>
                <a:gd name="connsiteX3-119" fmla="*/ 1499691 w 1531589"/>
                <a:gd name="connsiteY3-120" fmla="*/ 924573 h 1736499"/>
                <a:gd name="connsiteX4-121" fmla="*/ 862896 w 1531589"/>
                <a:gd name="connsiteY4-122" fmla="*/ 1518303 h 1736499"/>
                <a:gd name="connsiteX5-123" fmla="*/ 807008 w 1531589"/>
                <a:gd name="connsiteY5-124" fmla="*/ 1345232 h 1736499"/>
                <a:gd name="connsiteX6-125" fmla="*/ 0 w 1531589"/>
                <a:gd name="connsiteY6-126" fmla="*/ 1690117 h 1736499"/>
                <a:gd name="connsiteX7-127" fmla="*/ 0 w 1531589"/>
                <a:gd name="connsiteY7-128" fmla="*/ 1428212 h 1736499"/>
                <a:gd name="connsiteX8-129" fmla="*/ 16249 w 1531589"/>
                <a:gd name="connsiteY8-130" fmla="*/ 1424034 h 1736499"/>
                <a:gd name="connsiteX9-131" fmla="*/ 1327575 w 1531589"/>
                <a:gd name="connsiteY9-132" fmla="*/ 235108 h 1736499"/>
                <a:gd name="connsiteX10-133" fmla="*/ 1372477 w 1531589"/>
                <a:gd name="connsiteY10-134" fmla="*/ 112425 h 1736499"/>
                <a:gd name="connsiteX11-135" fmla="*/ 364549 w 1531589"/>
                <a:gd name="connsiteY11-136" fmla="*/ 265 h 1736499"/>
                <a:gd name="connsiteX12-137" fmla="*/ 690972 w 1531589"/>
                <a:gd name="connsiteY12-138" fmla="*/ 265 h 1736499"/>
                <a:gd name="connsiteX13-139" fmla="*/ 653672 w 1531589"/>
                <a:gd name="connsiteY13-140" fmla="*/ 102176 h 1736499"/>
                <a:gd name="connsiteX14-141" fmla="*/ 90842 w 1531589"/>
                <a:gd name="connsiteY14-142" fmla="*/ 785656 h 1736499"/>
                <a:gd name="connsiteX15-143" fmla="*/ 0 w 1531589"/>
                <a:gd name="connsiteY15-144" fmla="*/ 840844 h 1736499"/>
                <a:gd name="connsiteX16-145" fmla="*/ 0 w 1531589"/>
                <a:gd name="connsiteY16-146" fmla="*/ 364814 h 1736499"/>
                <a:gd name="connsiteX17-147" fmla="*/ 364549 w 1531589"/>
                <a:gd name="connsiteY17-148" fmla="*/ 265 h 1736499"/>
                <a:gd name="connsiteX18-149" fmla="*/ 777331 w 1531589"/>
                <a:gd name="connsiteY18-150" fmla="*/ 0 h 1736499"/>
                <a:gd name="connsiteX19-151" fmla="*/ 1167040 w 1531589"/>
                <a:gd name="connsiteY19-152" fmla="*/ 0 h 1736499"/>
                <a:gd name="connsiteX20-153" fmla="*/ 1240509 w 1531589"/>
                <a:gd name="connsiteY20-154" fmla="*/ 7406 h 1736499"/>
                <a:gd name="connsiteX21-155" fmla="*/ 1298377 w 1531589"/>
                <a:gd name="connsiteY21-156" fmla="*/ 25369 h 1736499"/>
                <a:gd name="connsiteX22-157" fmla="*/ 1260239 w 1531589"/>
                <a:gd name="connsiteY22-158" fmla="*/ 129570 h 1736499"/>
                <a:gd name="connsiteX23-159" fmla="*/ 141974 w 1531589"/>
                <a:gd name="connsiteY23-160" fmla="*/ 1247835 h 1736499"/>
                <a:gd name="connsiteX24-161" fmla="*/ 0 w 1531589"/>
                <a:gd name="connsiteY24-162" fmla="*/ 1299798 h 1736499"/>
                <a:gd name="connsiteX25-163" fmla="*/ 0 w 1531589"/>
                <a:gd name="connsiteY25-164" fmla="*/ 934405 h 1736499"/>
                <a:gd name="connsiteX26-165" fmla="*/ 30095 w 1531589"/>
                <a:gd name="connsiteY26-166" fmla="*/ 919907 h 1736499"/>
                <a:gd name="connsiteX27-167" fmla="*/ 773246 w 1531589"/>
                <a:gd name="connsiteY27-168" fmla="*/ 15889 h 1736499"/>
                <a:gd name="connsiteX28-169" fmla="*/ 777331 w 1531589"/>
                <a:gd name="connsiteY28-170" fmla="*/ 0 h 1736499"/>
                <a:gd name="connsiteX0-171" fmla="*/ 1372477 w 1531589"/>
                <a:gd name="connsiteY0-172" fmla="*/ 112425 h 1736499"/>
                <a:gd name="connsiteX1-173" fmla="*/ 1424815 w 1531589"/>
                <a:gd name="connsiteY1-174" fmla="*/ 155608 h 1736499"/>
                <a:gd name="connsiteX2-175" fmla="*/ 1531589 w 1531589"/>
                <a:gd name="connsiteY2-176" fmla="*/ 413383 h 1736499"/>
                <a:gd name="connsiteX3-177" fmla="*/ 1499691 w 1531589"/>
                <a:gd name="connsiteY3-178" fmla="*/ 924573 h 1736499"/>
                <a:gd name="connsiteX4-179" fmla="*/ 862896 w 1531589"/>
                <a:gd name="connsiteY4-180" fmla="*/ 1518303 h 1736499"/>
                <a:gd name="connsiteX5-181" fmla="*/ 807008 w 1531589"/>
                <a:gd name="connsiteY5-182" fmla="*/ 1345232 h 1736499"/>
                <a:gd name="connsiteX6-183" fmla="*/ 0 w 1531589"/>
                <a:gd name="connsiteY6-184" fmla="*/ 1690117 h 1736499"/>
                <a:gd name="connsiteX7-185" fmla="*/ 0 w 1531589"/>
                <a:gd name="connsiteY7-186" fmla="*/ 1428212 h 1736499"/>
                <a:gd name="connsiteX8-187" fmla="*/ 16249 w 1531589"/>
                <a:gd name="connsiteY8-188" fmla="*/ 1424034 h 1736499"/>
                <a:gd name="connsiteX9-189" fmla="*/ 1327575 w 1531589"/>
                <a:gd name="connsiteY9-190" fmla="*/ 235108 h 1736499"/>
                <a:gd name="connsiteX10-191" fmla="*/ 1372477 w 1531589"/>
                <a:gd name="connsiteY10-192" fmla="*/ 112425 h 1736499"/>
                <a:gd name="connsiteX11-193" fmla="*/ 364549 w 1531589"/>
                <a:gd name="connsiteY11-194" fmla="*/ 265 h 1736499"/>
                <a:gd name="connsiteX12-195" fmla="*/ 690972 w 1531589"/>
                <a:gd name="connsiteY12-196" fmla="*/ 265 h 1736499"/>
                <a:gd name="connsiteX13-197" fmla="*/ 653672 w 1531589"/>
                <a:gd name="connsiteY13-198" fmla="*/ 102176 h 1736499"/>
                <a:gd name="connsiteX14-199" fmla="*/ 90842 w 1531589"/>
                <a:gd name="connsiteY14-200" fmla="*/ 785656 h 1736499"/>
                <a:gd name="connsiteX15-201" fmla="*/ 0 w 1531589"/>
                <a:gd name="connsiteY15-202" fmla="*/ 840844 h 1736499"/>
                <a:gd name="connsiteX16-203" fmla="*/ 0 w 1531589"/>
                <a:gd name="connsiteY16-204" fmla="*/ 364814 h 1736499"/>
                <a:gd name="connsiteX17-205" fmla="*/ 364549 w 1531589"/>
                <a:gd name="connsiteY17-206" fmla="*/ 265 h 1736499"/>
                <a:gd name="connsiteX18-207" fmla="*/ 777331 w 1531589"/>
                <a:gd name="connsiteY18-208" fmla="*/ 0 h 1736499"/>
                <a:gd name="connsiteX19-209" fmla="*/ 1167040 w 1531589"/>
                <a:gd name="connsiteY19-210" fmla="*/ 0 h 1736499"/>
                <a:gd name="connsiteX20-211" fmla="*/ 1240509 w 1531589"/>
                <a:gd name="connsiteY20-212" fmla="*/ 7406 h 1736499"/>
                <a:gd name="connsiteX21-213" fmla="*/ 1298377 w 1531589"/>
                <a:gd name="connsiteY21-214" fmla="*/ 25369 h 1736499"/>
                <a:gd name="connsiteX22-215" fmla="*/ 1260239 w 1531589"/>
                <a:gd name="connsiteY22-216" fmla="*/ 129570 h 1736499"/>
                <a:gd name="connsiteX23-217" fmla="*/ 141974 w 1531589"/>
                <a:gd name="connsiteY23-218" fmla="*/ 1247835 h 1736499"/>
                <a:gd name="connsiteX24-219" fmla="*/ 0 w 1531589"/>
                <a:gd name="connsiteY24-220" fmla="*/ 1299798 h 1736499"/>
                <a:gd name="connsiteX25-221" fmla="*/ 0 w 1531589"/>
                <a:gd name="connsiteY25-222" fmla="*/ 934405 h 1736499"/>
                <a:gd name="connsiteX26-223" fmla="*/ 30095 w 1531589"/>
                <a:gd name="connsiteY26-224" fmla="*/ 919907 h 1736499"/>
                <a:gd name="connsiteX27-225" fmla="*/ 773246 w 1531589"/>
                <a:gd name="connsiteY27-226" fmla="*/ 15889 h 1736499"/>
                <a:gd name="connsiteX28-227" fmla="*/ 777331 w 1531589"/>
                <a:gd name="connsiteY28-228" fmla="*/ 0 h 17364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109" y="connsiteY27-110"/>
                </a:cxn>
                <a:cxn ang="0">
                  <a:pos x="connsiteX28-111" y="connsiteY28-112"/>
                </a:cxn>
              </a:cxnLst>
              <a:rect l="l" t="t" r="r" b="b"/>
              <a:pathLst>
                <a:path w="1531589" h="1736499">
                  <a:moveTo>
                    <a:pt x="1372477" y="112425"/>
                  </a:moveTo>
                  <a:lnTo>
                    <a:pt x="1424815" y="155608"/>
                  </a:lnTo>
                  <a:cubicBezTo>
                    <a:pt x="1490786" y="221578"/>
                    <a:pt x="1531589" y="312716"/>
                    <a:pt x="1531589" y="413383"/>
                  </a:cubicBezTo>
                  <a:lnTo>
                    <a:pt x="1499691" y="924573"/>
                  </a:lnTo>
                  <a:cubicBezTo>
                    <a:pt x="1499691" y="1125908"/>
                    <a:pt x="1001395" y="1486614"/>
                    <a:pt x="862896" y="1518303"/>
                  </a:cubicBezTo>
                  <a:cubicBezTo>
                    <a:pt x="731230" y="1548429"/>
                    <a:pt x="950824" y="1316596"/>
                    <a:pt x="807008" y="1345232"/>
                  </a:cubicBezTo>
                  <a:cubicBezTo>
                    <a:pt x="663192" y="1373868"/>
                    <a:pt x="0" y="1891452"/>
                    <a:pt x="0" y="1690117"/>
                  </a:cubicBezTo>
                  <a:lnTo>
                    <a:pt x="0" y="1428212"/>
                  </a:lnTo>
                  <a:lnTo>
                    <a:pt x="16249" y="1424034"/>
                  </a:lnTo>
                  <a:cubicBezTo>
                    <a:pt x="608439" y="1239844"/>
                    <a:pt x="1088325" y="800757"/>
                    <a:pt x="1327575" y="235108"/>
                  </a:cubicBezTo>
                  <a:lnTo>
                    <a:pt x="1372477" y="112425"/>
                  </a:lnTo>
                  <a:close/>
                  <a:moveTo>
                    <a:pt x="364549" y="265"/>
                  </a:moveTo>
                  <a:lnTo>
                    <a:pt x="690972" y="265"/>
                  </a:lnTo>
                  <a:lnTo>
                    <a:pt x="653672" y="102176"/>
                  </a:lnTo>
                  <a:cubicBezTo>
                    <a:pt x="535757" y="380958"/>
                    <a:pt x="338777" y="618155"/>
                    <a:pt x="90842" y="785656"/>
                  </a:cubicBezTo>
                  <a:lnTo>
                    <a:pt x="0" y="840844"/>
                  </a:lnTo>
                  <a:lnTo>
                    <a:pt x="0" y="364814"/>
                  </a:lnTo>
                  <a:cubicBezTo>
                    <a:pt x="0" y="163479"/>
                    <a:pt x="163214" y="265"/>
                    <a:pt x="364549" y="265"/>
                  </a:cubicBezTo>
                  <a:close/>
                  <a:moveTo>
                    <a:pt x="777331" y="0"/>
                  </a:moveTo>
                  <a:lnTo>
                    <a:pt x="1167040" y="0"/>
                  </a:lnTo>
                  <a:cubicBezTo>
                    <a:pt x="1192207" y="0"/>
                    <a:pt x="1216778" y="2550"/>
                    <a:pt x="1240509" y="7406"/>
                  </a:cubicBezTo>
                  <a:lnTo>
                    <a:pt x="1298377" y="25369"/>
                  </a:lnTo>
                  <a:lnTo>
                    <a:pt x="1260239" y="129570"/>
                  </a:lnTo>
                  <a:cubicBezTo>
                    <a:pt x="1047573" y="632369"/>
                    <a:pt x="644773" y="1035169"/>
                    <a:pt x="141974" y="1247835"/>
                  </a:cubicBezTo>
                  <a:lnTo>
                    <a:pt x="0" y="1299798"/>
                  </a:lnTo>
                  <a:lnTo>
                    <a:pt x="0" y="934405"/>
                  </a:lnTo>
                  <a:lnTo>
                    <a:pt x="30095" y="919907"/>
                  </a:lnTo>
                  <a:cubicBezTo>
                    <a:pt x="382280" y="728588"/>
                    <a:pt x="652208" y="405038"/>
                    <a:pt x="773246" y="15889"/>
                  </a:cubicBezTo>
                  <a:lnTo>
                    <a:pt x="777331" y="0"/>
                  </a:lnTo>
                  <a:close/>
                </a:path>
              </a:pathLst>
            </a:cu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3" name="组合 294" descr="e7d195523061f1c05dca8c7a706b9013077278f7bfb79e91AA8F2979F9E88E7A8EF01CA1358E58E81E1EB5A24367D915723979F346BB5FD4E4A6BBEB5A50DE9E188F0896A4F60F6D8D01942D67FC29DECDA54512CBC1003505441B85139FBEFE50CB49CBDCE8F8ABEDE3D508230D4942D831A2D881B04457E2976771D517F8827360A98872FD64F2"/>
          <p:cNvGrpSpPr/>
          <p:nvPr/>
        </p:nvGrpSpPr>
        <p:grpSpPr>
          <a:xfrm>
            <a:off x="9750383" y="1517055"/>
            <a:ext cx="874560" cy="1477833"/>
            <a:chOff x="6252354" y="529847"/>
            <a:chExt cx="1837853" cy="3105606"/>
          </a:xfrm>
        </p:grpSpPr>
        <p:sp>
          <p:nvSpPr>
            <p:cNvPr id="54" name="任意多边形 295"/>
            <p:cNvSpPr/>
            <p:nvPr/>
          </p:nvSpPr>
          <p:spPr>
            <a:xfrm>
              <a:off x="6331781" y="2009152"/>
              <a:ext cx="1069" cy="132758"/>
            </a:xfrm>
            <a:custGeom>
              <a:avLst/>
              <a:gdLst>
                <a:gd name="connsiteX0" fmla="*/ 534 w 1069"/>
                <a:gd name="connsiteY0" fmla="*/ 0 h 132758"/>
                <a:gd name="connsiteX1" fmla="*/ 1069 w 1069"/>
                <a:gd name="connsiteY1" fmla="*/ 2647 h 132758"/>
                <a:gd name="connsiteX2" fmla="*/ 1068 w 1069"/>
                <a:gd name="connsiteY2" fmla="*/ 130114 h 132758"/>
                <a:gd name="connsiteX3" fmla="*/ 534 w 1069"/>
                <a:gd name="connsiteY3" fmla="*/ 132758 h 132758"/>
                <a:gd name="connsiteX4" fmla="*/ 0 w 1069"/>
                <a:gd name="connsiteY4" fmla="*/ 130113 h 132758"/>
                <a:gd name="connsiteX5" fmla="*/ 0 w 1069"/>
                <a:gd name="connsiteY5" fmla="*/ 2647 h 132758"/>
                <a:gd name="connsiteX6" fmla="*/ 534 w 1069"/>
                <a:gd name="connsiteY6" fmla="*/ 0 h 13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 h="132758">
                  <a:moveTo>
                    <a:pt x="534" y="0"/>
                  </a:moveTo>
                  <a:lnTo>
                    <a:pt x="1069" y="2647"/>
                  </a:lnTo>
                  <a:cubicBezTo>
                    <a:pt x="1069" y="45136"/>
                    <a:pt x="1068" y="87625"/>
                    <a:pt x="1068" y="130114"/>
                  </a:cubicBezTo>
                  <a:lnTo>
                    <a:pt x="534" y="132758"/>
                  </a:lnTo>
                  <a:lnTo>
                    <a:pt x="0" y="130113"/>
                  </a:lnTo>
                  <a:lnTo>
                    <a:pt x="0" y="2647"/>
                  </a:lnTo>
                  <a:lnTo>
                    <a:pt x="534" y="0"/>
                  </a:lnTo>
                  <a:close/>
                </a:path>
              </a:pathLst>
            </a:custGeom>
            <a:solidFill>
              <a:schemeClr val="tx1">
                <a:lumMod val="50000"/>
                <a:lumOff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296"/>
            <p:cNvGrpSpPr/>
            <p:nvPr/>
          </p:nvGrpSpPr>
          <p:grpSpPr>
            <a:xfrm>
              <a:off x="6352806" y="1300572"/>
              <a:ext cx="1644114" cy="2334867"/>
              <a:chOff x="9523781" y="1249923"/>
              <a:chExt cx="1641092" cy="2330576"/>
            </a:xfrm>
          </p:grpSpPr>
          <p:sp>
            <p:nvSpPr>
              <p:cNvPr id="60" name="圆角矩形 59"/>
              <p:cNvSpPr/>
              <p:nvPr/>
            </p:nvSpPr>
            <p:spPr>
              <a:xfrm>
                <a:off x="9745211" y="1249923"/>
                <a:ext cx="1192308" cy="2330576"/>
              </a:xfrm>
              <a:prstGeom prst="roundRect">
                <a:avLst>
                  <a:gd name="adj" fmla="val 23802"/>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弦形 60"/>
              <p:cNvSpPr/>
              <p:nvPr/>
            </p:nvSpPr>
            <p:spPr>
              <a:xfrm>
                <a:off x="9523781" y="2373283"/>
                <a:ext cx="317924" cy="317924"/>
              </a:xfrm>
              <a:prstGeom prst="chord">
                <a:avLst>
                  <a:gd name="adj1" fmla="val 5352114"/>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弦形 61"/>
              <p:cNvSpPr/>
              <p:nvPr/>
            </p:nvSpPr>
            <p:spPr>
              <a:xfrm rot="10800000">
                <a:off x="10846949" y="2370021"/>
                <a:ext cx="317924" cy="317924"/>
              </a:xfrm>
              <a:prstGeom prst="chord">
                <a:avLst>
                  <a:gd name="adj1" fmla="val 5352114"/>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弧形 304"/>
              <p:cNvSpPr/>
              <p:nvPr/>
            </p:nvSpPr>
            <p:spPr>
              <a:xfrm rot="5400000">
                <a:off x="10235328" y="2631987"/>
                <a:ext cx="229863" cy="196241"/>
              </a:xfrm>
              <a:prstGeom prst="arc">
                <a:avLst>
                  <a:gd name="adj1" fmla="val 16357684"/>
                  <a:gd name="adj2" fmla="val 542795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6" name="椭圆 55"/>
            <p:cNvSpPr/>
            <p:nvPr/>
          </p:nvSpPr>
          <p:spPr>
            <a:xfrm>
              <a:off x="7342004" y="2561392"/>
              <a:ext cx="90906" cy="90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49"/>
            <p:cNvSpPr/>
            <p:nvPr/>
          </p:nvSpPr>
          <p:spPr>
            <a:xfrm>
              <a:off x="7259617" y="2439518"/>
              <a:ext cx="503716" cy="243747"/>
            </a:xfrm>
            <a:custGeom>
              <a:avLst/>
              <a:gdLst>
                <a:gd name="connsiteX0" fmla="*/ 0 w 650428"/>
                <a:gd name="connsiteY0" fmla="*/ 109181 h 786065"/>
                <a:gd name="connsiteX1" fmla="*/ 109181 w 650428"/>
                <a:gd name="connsiteY1" fmla="*/ 0 h 786065"/>
                <a:gd name="connsiteX2" fmla="*/ 541247 w 650428"/>
                <a:gd name="connsiteY2" fmla="*/ 0 h 786065"/>
                <a:gd name="connsiteX3" fmla="*/ 650428 w 650428"/>
                <a:gd name="connsiteY3" fmla="*/ 109181 h 786065"/>
                <a:gd name="connsiteX4" fmla="*/ 650428 w 650428"/>
                <a:gd name="connsiteY4" fmla="*/ 676884 h 786065"/>
                <a:gd name="connsiteX5" fmla="*/ 541247 w 650428"/>
                <a:gd name="connsiteY5" fmla="*/ 786065 h 786065"/>
                <a:gd name="connsiteX6" fmla="*/ 109181 w 650428"/>
                <a:gd name="connsiteY6" fmla="*/ 786065 h 786065"/>
                <a:gd name="connsiteX7" fmla="*/ 0 w 650428"/>
                <a:gd name="connsiteY7" fmla="*/ 676884 h 786065"/>
                <a:gd name="connsiteX8" fmla="*/ 0 w 650428"/>
                <a:gd name="connsiteY8" fmla="*/ 109181 h 786065"/>
                <a:gd name="connsiteX0-1" fmla="*/ 0 w 650428"/>
                <a:gd name="connsiteY0-2" fmla="*/ 109194 h 786078"/>
                <a:gd name="connsiteX1-3" fmla="*/ 541247 w 650428"/>
                <a:gd name="connsiteY1-4" fmla="*/ 13 h 786078"/>
                <a:gd name="connsiteX2-5" fmla="*/ 650428 w 650428"/>
                <a:gd name="connsiteY2-6" fmla="*/ 109194 h 786078"/>
                <a:gd name="connsiteX3-7" fmla="*/ 650428 w 650428"/>
                <a:gd name="connsiteY3-8" fmla="*/ 676897 h 786078"/>
                <a:gd name="connsiteX4-9" fmla="*/ 541247 w 650428"/>
                <a:gd name="connsiteY4-10" fmla="*/ 786078 h 786078"/>
                <a:gd name="connsiteX5-11" fmla="*/ 109181 w 650428"/>
                <a:gd name="connsiteY5-12" fmla="*/ 786078 h 786078"/>
                <a:gd name="connsiteX6-13" fmla="*/ 0 w 650428"/>
                <a:gd name="connsiteY6-14" fmla="*/ 676897 h 786078"/>
                <a:gd name="connsiteX7-15" fmla="*/ 0 w 650428"/>
                <a:gd name="connsiteY7-16" fmla="*/ 109194 h 786078"/>
                <a:gd name="connsiteX0-17" fmla="*/ 0 w 650428"/>
                <a:gd name="connsiteY0-18" fmla="*/ 70963 h 747847"/>
                <a:gd name="connsiteX1-19" fmla="*/ 650428 w 650428"/>
                <a:gd name="connsiteY1-20" fmla="*/ 70963 h 747847"/>
                <a:gd name="connsiteX2-21" fmla="*/ 650428 w 650428"/>
                <a:gd name="connsiteY2-22" fmla="*/ 638666 h 747847"/>
                <a:gd name="connsiteX3-23" fmla="*/ 541247 w 650428"/>
                <a:gd name="connsiteY3-24" fmla="*/ 747847 h 747847"/>
                <a:gd name="connsiteX4-25" fmla="*/ 109181 w 650428"/>
                <a:gd name="connsiteY4-26" fmla="*/ 747847 h 747847"/>
                <a:gd name="connsiteX5-27" fmla="*/ 0 w 650428"/>
                <a:gd name="connsiteY5-28" fmla="*/ 638666 h 747847"/>
                <a:gd name="connsiteX6-29" fmla="*/ 0 w 650428"/>
                <a:gd name="connsiteY6-30" fmla="*/ 70963 h 747847"/>
                <a:gd name="connsiteX0-31" fmla="*/ 5347 w 650428"/>
                <a:gd name="connsiteY0-32" fmla="*/ 446565 h 690312"/>
                <a:gd name="connsiteX1-33" fmla="*/ 650428 w 650428"/>
                <a:gd name="connsiteY1-34" fmla="*/ 13428 h 690312"/>
                <a:gd name="connsiteX2-35" fmla="*/ 650428 w 650428"/>
                <a:gd name="connsiteY2-36" fmla="*/ 581131 h 690312"/>
                <a:gd name="connsiteX3-37" fmla="*/ 541247 w 650428"/>
                <a:gd name="connsiteY3-38" fmla="*/ 690312 h 690312"/>
                <a:gd name="connsiteX4-39" fmla="*/ 109181 w 650428"/>
                <a:gd name="connsiteY4-40" fmla="*/ 690312 h 690312"/>
                <a:gd name="connsiteX5-41" fmla="*/ 0 w 650428"/>
                <a:gd name="connsiteY5-42" fmla="*/ 581131 h 690312"/>
                <a:gd name="connsiteX6-43" fmla="*/ 5347 w 650428"/>
                <a:gd name="connsiteY6-44" fmla="*/ 446565 h 690312"/>
                <a:gd name="connsiteX0-45" fmla="*/ 5347 w 650428"/>
                <a:gd name="connsiteY0-46" fmla="*/ 73693 h 317440"/>
                <a:gd name="connsiteX1-47" fmla="*/ 650428 w 650428"/>
                <a:gd name="connsiteY1-48" fmla="*/ 68346 h 317440"/>
                <a:gd name="connsiteX2-49" fmla="*/ 650428 w 650428"/>
                <a:gd name="connsiteY2-50" fmla="*/ 208259 h 317440"/>
                <a:gd name="connsiteX3-51" fmla="*/ 541247 w 650428"/>
                <a:gd name="connsiteY3-52" fmla="*/ 317440 h 317440"/>
                <a:gd name="connsiteX4-53" fmla="*/ 109181 w 650428"/>
                <a:gd name="connsiteY4-54" fmla="*/ 317440 h 317440"/>
                <a:gd name="connsiteX5-55" fmla="*/ 0 w 650428"/>
                <a:gd name="connsiteY5-56" fmla="*/ 208259 h 317440"/>
                <a:gd name="connsiteX6-57" fmla="*/ 5347 w 650428"/>
                <a:gd name="connsiteY6-58" fmla="*/ 73693 h 317440"/>
                <a:gd name="connsiteX0-59" fmla="*/ 5347 w 650428"/>
                <a:gd name="connsiteY0-60" fmla="*/ 5347 h 249094"/>
                <a:gd name="connsiteX1-61" fmla="*/ 650428 w 650428"/>
                <a:gd name="connsiteY1-62" fmla="*/ 0 h 249094"/>
                <a:gd name="connsiteX2-63" fmla="*/ 650428 w 650428"/>
                <a:gd name="connsiteY2-64" fmla="*/ 139913 h 249094"/>
                <a:gd name="connsiteX3-65" fmla="*/ 541247 w 650428"/>
                <a:gd name="connsiteY3-66" fmla="*/ 249094 h 249094"/>
                <a:gd name="connsiteX4-67" fmla="*/ 109181 w 650428"/>
                <a:gd name="connsiteY4-68" fmla="*/ 249094 h 249094"/>
                <a:gd name="connsiteX5-69" fmla="*/ 0 w 650428"/>
                <a:gd name="connsiteY5-70" fmla="*/ 139913 h 249094"/>
                <a:gd name="connsiteX6-71" fmla="*/ 5347 w 650428"/>
                <a:gd name="connsiteY6-72" fmla="*/ 5347 h 249094"/>
                <a:gd name="connsiteX0-73" fmla="*/ 5347 w 650428"/>
                <a:gd name="connsiteY0-74" fmla="*/ 0 h 243747"/>
                <a:gd name="connsiteX1-75" fmla="*/ 650428 w 650428"/>
                <a:gd name="connsiteY1-76" fmla="*/ 5348 h 243747"/>
                <a:gd name="connsiteX2-77" fmla="*/ 650428 w 650428"/>
                <a:gd name="connsiteY2-78" fmla="*/ 134566 h 243747"/>
                <a:gd name="connsiteX3-79" fmla="*/ 541247 w 650428"/>
                <a:gd name="connsiteY3-80" fmla="*/ 243747 h 243747"/>
                <a:gd name="connsiteX4-81" fmla="*/ 109181 w 650428"/>
                <a:gd name="connsiteY4-82" fmla="*/ 243747 h 243747"/>
                <a:gd name="connsiteX5-83" fmla="*/ 0 w 650428"/>
                <a:gd name="connsiteY5-84" fmla="*/ 134566 h 243747"/>
                <a:gd name="connsiteX6-85" fmla="*/ 5347 w 650428"/>
                <a:gd name="connsiteY6-86" fmla="*/ 0 h 243747"/>
                <a:gd name="connsiteX0-87" fmla="*/ 5347 w 650428"/>
                <a:gd name="connsiteY0-88" fmla="*/ 687 h 244434"/>
                <a:gd name="connsiteX1-89" fmla="*/ 529715 w 650428"/>
                <a:gd name="connsiteY1-90" fmla="*/ 0 h 244434"/>
                <a:gd name="connsiteX2-91" fmla="*/ 650428 w 650428"/>
                <a:gd name="connsiteY2-92" fmla="*/ 135253 h 244434"/>
                <a:gd name="connsiteX3-93" fmla="*/ 541247 w 650428"/>
                <a:gd name="connsiteY3-94" fmla="*/ 244434 h 244434"/>
                <a:gd name="connsiteX4-95" fmla="*/ 109181 w 650428"/>
                <a:gd name="connsiteY4-96" fmla="*/ 244434 h 244434"/>
                <a:gd name="connsiteX5-97" fmla="*/ 0 w 650428"/>
                <a:gd name="connsiteY5-98" fmla="*/ 135253 h 244434"/>
                <a:gd name="connsiteX6-99" fmla="*/ 5347 w 650428"/>
                <a:gd name="connsiteY6-100" fmla="*/ 687 h 244434"/>
                <a:gd name="connsiteX0-101" fmla="*/ 5347 w 566004"/>
                <a:gd name="connsiteY0-102" fmla="*/ 687 h 244434"/>
                <a:gd name="connsiteX1-103" fmla="*/ 529715 w 566004"/>
                <a:gd name="connsiteY1-104" fmla="*/ 0 h 244434"/>
                <a:gd name="connsiteX2-105" fmla="*/ 532733 w 566004"/>
                <a:gd name="connsiteY2-106" fmla="*/ 132235 h 244434"/>
                <a:gd name="connsiteX3-107" fmla="*/ 541247 w 566004"/>
                <a:gd name="connsiteY3-108" fmla="*/ 244434 h 244434"/>
                <a:gd name="connsiteX4-109" fmla="*/ 109181 w 566004"/>
                <a:gd name="connsiteY4-110" fmla="*/ 244434 h 244434"/>
                <a:gd name="connsiteX5-111" fmla="*/ 0 w 566004"/>
                <a:gd name="connsiteY5-112" fmla="*/ 135253 h 244434"/>
                <a:gd name="connsiteX6-113" fmla="*/ 5347 w 566004"/>
                <a:gd name="connsiteY6-114" fmla="*/ 687 h 244434"/>
                <a:gd name="connsiteX0-115" fmla="*/ 5347 w 532733"/>
                <a:gd name="connsiteY0-116" fmla="*/ 687 h 244434"/>
                <a:gd name="connsiteX1-117" fmla="*/ 529715 w 532733"/>
                <a:gd name="connsiteY1-118" fmla="*/ 0 h 244434"/>
                <a:gd name="connsiteX2-119" fmla="*/ 532733 w 532733"/>
                <a:gd name="connsiteY2-120" fmla="*/ 132235 h 244434"/>
                <a:gd name="connsiteX3-121" fmla="*/ 471837 w 532733"/>
                <a:gd name="connsiteY3-122" fmla="*/ 244434 h 244434"/>
                <a:gd name="connsiteX4-123" fmla="*/ 109181 w 532733"/>
                <a:gd name="connsiteY4-124" fmla="*/ 244434 h 244434"/>
                <a:gd name="connsiteX5-125" fmla="*/ 0 w 532733"/>
                <a:gd name="connsiteY5-126" fmla="*/ 135253 h 244434"/>
                <a:gd name="connsiteX6-127" fmla="*/ 5347 w 532733"/>
                <a:gd name="connsiteY6-128" fmla="*/ 687 h 244434"/>
                <a:gd name="connsiteX0-129" fmla="*/ 5347 w 529728"/>
                <a:gd name="connsiteY0-130" fmla="*/ 687 h 244434"/>
                <a:gd name="connsiteX1-131" fmla="*/ 529715 w 529728"/>
                <a:gd name="connsiteY1-132" fmla="*/ 0 h 244434"/>
                <a:gd name="connsiteX2-133" fmla="*/ 529715 w 529728"/>
                <a:gd name="connsiteY2-134" fmla="*/ 129217 h 244434"/>
                <a:gd name="connsiteX3-135" fmla="*/ 471837 w 529728"/>
                <a:gd name="connsiteY3-136" fmla="*/ 244434 h 244434"/>
                <a:gd name="connsiteX4-137" fmla="*/ 109181 w 529728"/>
                <a:gd name="connsiteY4-138" fmla="*/ 244434 h 244434"/>
                <a:gd name="connsiteX5-139" fmla="*/ 0 w 529728"/>
                <a:gd name="connsiteY5-140" fmla="*/ 135253 h 244434"/>
                <a:gd name="connsiteX6-141" fmla="*/ 5347 w 529728"/>
                <a:gd name="connsiteY6-142" fmla="*/ 687 h 244434"/>
                <a:gd name="connsiteX0-143" fmla="*/ 5347 w 529715"/>
                <a:gd name="connsiteY0-144" fmla="*/ 687 h 247451"/>
                <a:gd name="connsiteX1-145" fmla="*/ 529715 w 529715"/>
                <a:gd name="connsiteY1-146" fmla="*/ 0 h 247451"/>
                <a:gd name="connsiteX2-147" fmla="*/ 529715 w 529715"/>
                <a:gd name="connsiteY2-148" fmla="*/ 129217 h 247451"/>
                <a:gd name="connsiteX3-149" fmla="*/ 453730 w 529715"/>
                <a:gd name="connsiteY3-150" fmla="*/ 247451 h 247451"/>
                <a:gd name="connsiteX4-151" fmla="*/ 109181 w 529715"/>
                <a:gd name="connsiteY4-152" fmla="*/ 244434 h 247451"/>
                <a:gd name="connsiteX5-153" fmla="*/ 0 w 529715"/>
                <a:gd name="connsiteY5-154" fmla="*/ 135253 h 247451"/>
                <a:gd name="connsiteX6-155" fmla="*/ 5347 w 529715"/>
                <a:gd name="connsiteY6-156" fmla="*/ 687 h 247451"/>
                <a:gd name="connsiteX0-157" fmla="*/ 5347 w 529715"/>
                <a:gd name="connsiteY0-158" fmla="*/ 687 h 247451"/>
                <a:gd name="connsiteX1-159" fmla="*/ 529715 w 529715"/>
                <a:gd name="connsiteY1-160" fmla="*/ 0 h 247451"/>
                <a:gd name="connsiteX2-161" fmla="*/ 529715 w 529715"/>
                <a:gd name="connsiteY2-162" fmla="*/ 129217 h 247451"/>
                <a:gd name="connsiteX3-163" fmla="*/ 453730 w 529715"/>
                <a:gd name="connsiteY3-164" fmla="*/ 247451 h 247451"/>
                <a:gd name="connsiteX4-165" fmla="*/ 109181 w 529715"/>
                <a:gd name="connsiteY4-166" fmla="*/ 244434 h 247451"/>
                <a:gd name="connsiteX5-167" fmla="*/ 0 w 529715"/>
                <a:gd name="connsiteY5-168" fmla="*/ 135253 h 247451"/>
                <a:gd name="connsiteX6-169" fmla="*/ 5347 w 529715"/>
                <a:gd name="connsiteY6-170" fmla="*/ 687 h 247451"/>
                <a:gd name="connsiteX0-171" fmla="*/ 5347 w 529715"/>
                <a:gd name="connsiteY0-172" fmla="*/ 687 h 247451"/>
                <a:gd name="connsiteX1-173" fmla="*/ 529715 w 529715"/>
                <a:gd name="connsiteY1-174" fmla="*/ 0 h 247451"/>
                <a:gd name="connsiteX2-175" fmla="*/ 529715 w 529715"/>
                <a:gd name="connsiteY2-176" fmla="*/ 129217 h 247451"/>
                <a:gd name="connsiteX3-177" fmla="*/ 453730 w 529715"/>
                <a:gd name="connsiteY3-178" fmla="*/ 247451 h 247451"/>
                <a:gd name="connsiteX4-179" fmla="*/ 109181 w 529715"/>
                <a:gd name="connsiteY4-180" fmla="*/ 244434 h 247451"/>
                <a:gd name="connsiteX5-181" fmla="*/ 0 w 529715"/>
                <a:gd name="connsiteY5-182" fmla="*/ 135253 h 247451"/>
                <a:gd name="connsiteX6-183" fmla="*/ 5347 w 529715"/>
                <a:gd name="connsiteY6-184" fmla="*/ 687 h 247451"/>
                <a:gd name="connsiteX0-185" fmla="*/ 2329 w 529715"/>
                <a:gd name="connsiteY0-186" fmla="*/ 687 h 247451"/>
                <a:gd name="connsiteX1-187" fmla="*/ 529715 w 529715"/>
                <a:gd name="connsiteY1-188" fmla="*/ 0 h 247451"/>
                <a:gd name="connsiteX2-189" fmla="*/ 529715 w 529715"/>
                <a:gd name="connsiteY2-190" fmla="*/ 129217 h 247451"/>
                <a:gd name="connsiteX3-191" fmla="*/ 453730 w 529715"/>
                <a:gd name="connsiteY3-192" fmla="*/ 247451 h 247451"/>
                <a:gd name="connsiteX4-193" fmla="*/ 109181 w 529715"/>
                <a:gd name="connsiteY4-194" fmla="*/ 244434 h 247451"/>
                <a:gd name="connsiteX5-195" fmla="*/ 0 w 529715"/>
                <a:gd name="connsiteY5-196" fmla="*/ 135253 h 247451"/>
                <a:gd name="connsiteX6-197" fmla="*/ 2329 w 529715"/>
                <a:gd name="connsiteY6-198" fmla="*/ 687 h 247451"/>
                <a:gd name="connsiteX0-199" fmla="*/ 2329 w 529715"/>
                <a:gd name="connsiteY0-200" fmla="*/ 0 h 246764"/>
                <a:gd name="connsiteX1-201" fmla="*/ 502555 w 529715"/>
                <a:gd name="connsiteY1-202" fmla="*/ 2330 h 246764"/>
                <a:gd name="connsiteX2-203" fmla="*/ 529715 w 529715"/>
                <a:gd name="connsiteY2-204" fmla="*/ 128530 h 246764"/>
                <a:gd name="connsiteX3-205" fmla="*/ 453730 w 529715"/>
                <a:gd name="connsiteY3-206" fmla="*/ 246764 h 246764"/>
                <a:gd name="connsiteX4-207" fmla="*/ 109181 w 529715"/>
                <a:gd name="connsiteY4-208" fmla="*/ 243747 h 246764"/>
                <a:gd name="connsiteX5-209" fmla="*/ 0 w 529715"/>
                <a:gd name="connsiteY5-210" fmla="*/ 134566 h 246764"/>
                <a:gd name="connsiteX6-211" fmla="*/ 2329 w 529715"/>
                <a:gd name="connsiteY6-212" fmla="*/ 0 h 246764"/>
                <a:gd name="connsiteX0-213" fmla="*/ 2329 w 509348"/>
                <a:gd name="connsiteY0-214" fmla="*/ 0 h 246764"/>
                <a:gd name="connsiteX1-215" fmla="*/ 502555 w 509348"/>
                <a:gd name="connsiteY1-216" fmla="*/ 2330 h 246764"/>
                <a:gd name="connsiteX2-217" fmla="*/ 508590 w 509348"/>
                <a:gd name="connsiteY2-218" fmla="*/ 113440 h 246764"/>
                <a:gd name="connsiteX3-219" fmla="*/ 453730 w 509348"/>
                <a:gd name="connsiteY3-220" fmla="*/ 246764 h 246764"/>
                <a:gd name="connsiteX4-221" fmla="*/ 109181 w 509348"/>
                <a:gd name="connsiteY4-222" fmla="*/ 243747 h 246764"/>
                <a:gd name="connsiteX5-223" fmla="*/ 0 w 509348"/>
                <a:gd name="connsiteY5-224" fmla="*/ 134566 h 246764"/>
                <a:gd name="connsiteX6-225" fmla="*/ 2329 w 509348"/>
                <a:gd name="connsiteY6-226" fmla="*/ 0 h 246764"/>
                <a:gd name="connsiteX0-227" fmla="*/ 2329 w 508590"/>
                <a:gd name="connsiteY0-228" fmla="*/ 0 h 243747"/>
                <a:gd name="connsiteX1-229" fmla="*/ 502555 w 508590"/>
                <a:gd name="connsiteY1-230" fmla="*/ 2330 h 243747"/>
                <a:gd name="connsiteX2-231" fmla="*/ 508590 w 508590"/>
                <a:gd name="connsiteY2-232" fmla="*/ 113440 h 243747"/>
                <a:gd name="connsiteX3-233" fmla="*/ 417516 w 508590"/>
                <a:gd name="connsiteY3-234" fmla="*/ 243747 h 243747"/>
                <a:gd name="connsiteX4-235" fmla="*/ 109181 w 508590"/>
                <a:gd name="connsiteY4-236" fmla="*/ 243747 h 243747"/>
                <a:gd name="connsiteX5-237" fmla="*/ 0 w 508590"/>
                <a:gd name="connsiteY5-238" fmla="*/ 134566 h 243747"/>
                <a:gd name="connsiteX6-239" fmla="*/ 2329 w 508590"/>
                <a:gd name="connsiteY6-240" fmla="*/ 0 h 243747"/>
                <a:gd name="connsiteX0-241" fmla="*/ 2329 w 508721"/>
                <a:gd name="connsiteY0-242" fmla="*/ 0 h 243747"/>
                <a:gd name="connsiteX1-243" fmla="*/ 502555 w 508721"/>
                <a:gd name="connsiteY1-244" fmla="*/ 2330 h 243747"/>
                <a:gd name="connsiteX2-245" fmla="*/ 508590 w 508721"/>
                <a:gd name="connsiteY2-246" fmla="*/ 113440 h 243747"/>
                <a:gd name="connsiteX3-247" fmla="*/ 417516 w 508721"/>
                <a:gd name="connsiteY3-248" fmla="*/ 243747 h 243747"/>
                <a:gd name="connsiteX4-249" fmla="*/ 109181 w 508721"/>
                <a:gd name="connsiteY4-250" fmla="*/ 243747 h 243747"/>
                <a:gd name="connsiteX5-251" fmla="*/ 0 w 508721"/>
                <a:gd name="connsiteY5-252" fmla="*/ 134566 h 243747"/>
                <a:gd name="connsiteX6-253" fmla="*/ 2329 w 508721"/>
                <a:gd name="connsiteY6-254" fmla="*/ 0 h 243747"/>
                <a:gd name="connsiteX0-255" fmla="*/ 2329 w 503716"/>
                <a:gd name="connsiteY0-256" fmla="*/ 0 h 243747"/>
                <a:gd name="connsiteX1-257" fmla="*/ 502555 w 503716"/>
                <a:gd name="connsiteY1-258" fmla="*/ 2330 h 243747"/>
                <a:gd name="connsiteX2-259" fmla="*/ 502555 w 503716"/>
                <a:gd name="connsiteY2-260" fmla="*/ 113440 h 243747"/>
                <a:gd name="connsiteX3-261" fmla="*/ 417516 w 503716"/>
                <a:gd name="connsiteY3-262" fmla="*/ 243747 h 243747"/>
                <a:gd name="connsiteX4-263" fmla="*/ 109181 w 503716"/>
                <a:gd name="connsiteY4-264" fmla="*/ 243747 h 243747"/>
                <a:gd name="connsiteX5-265" fmla="*/ 0 w 503716"/>
                <a:gd name="connsiteY5-266" fmla="*/ 134566 h 243747"/>
                <a:gd name="connsiteX6-267" fmla="*/ 2329 w 503716"/>
                <a:gd name="connsiteY6-268" fmla="*/ 0 h 2437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3716" h="243747">
                  <a:moveTo>
                    <a:pt x="2329" y="0"/>
                  </a:moveTo>
                  <a:lnTo>
                    <a:pt x="502555" y="2330"/>
                  </a:lnTo>
                  <a:cubicBezTo>
                    <a:pt x="504567" y="39367"/>
                    <a:pt x="503561" y="52261"/>
                    <a:pt x="502555" y="113440"/>
                  </a:cubicBezTo>
                  <a:cubicBezTo>
                    <a:pt x="502555" y="173739"/>
                    <a:pt x="483851" y="228658"/>
                    <a:pt x="417516" y="243747"/>
                  </a:cubicBezTo>
                  <a:lnTo>
                    <a:pt x="109181" y="243747"/>
                  </a:lnTo>
                  <a:cubicBezTo>
                    <a:pt x="48882" y="243747"/>
                    <a:pt x="0" y="194865"/>
                    <a:pt x="0" y="134566"/>
                  </a:cubicBezTo>
                  <a:cubicBezTo>
                    <a:pt x="776" y="89711"/>
                    <a:pt x="1553" y="44855"/>
                    <a:pt x="2329" y="0"/>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299"/>
            <p:cNvSpPr/>
            <p:nvPr/>
          </p:nvSpPr>
          <p:spPr>
            <a:xfrm>
              <a:off x="6252354" y="991354"/>
              <a:ext cx="1837853" cy="2644099"/>
            </a:xfrm>
            <a:custGeom>
              <a:avLst/>
              <a:gdLst>
                <a:gd name="connsiteX0" fmla="*/ 768039 w 1837853"/>
                <a:gd name="connsiteY0" fmla="*/ 0 h 2644084"/>
                <a:gd name="connsiteX1" fmla="*/ 1069814 w 1837853"/>
                <a:gd name="connsiteY1" fmla="*/ 0 h 2644084"/>
                <a:gd name="connsiteX2" fmla="*/ 1837853 w 1837853"/>
                <a:gd name="connsiteY2" fmla="*/ 768039 h 2644084"/>
                <a:gd name="connsiteX3" fmla="*/ 1837853 w 1837853"/>
                <a:gd name="connsiteY3" fmla="*/ 1857222 h 2644084"/>
                <a:gd name="connsiteX4" fmla="*/ 1837853 w 1837853"/>
                <a:gd name="connsiteY4" fmla="*/ 1876045 h 2644084"/>
                <a:gd name="connsiteX5" fmla="*/ 1837853 w 1837853"/>
                <a:gd name="connsiteY5" fmla="*/ 2463846 h 2644084"/>
                <a:gd name="connsiteX6" fmla="*/ 1657615 w 1837853"/>
                <a:gd name="connsiteY6" fmla="*/ 2644084 h 2644084"/>
                <a:gd name="connsiteX7" fmla="*/ 1656669 w 1837853"/>
                <a:gd name="connsiteY7" fmla="*/ 2644084 h 2644084"/>
                <a:gd name="connsiteX8" fmla="*/ 1490595 w 1837853"/>
                <a:gd name="connsiteY8" fmla="*/ 2534003 h 2644084"/>
                <a:gd name="connsiteX9" fmla="*/ 1486238 w 1837853"/>
                <a:gd name="connsiteY9" fmla="*/ 2519968 h 2644084"/>
                <a:gd name="connsiteX10" fmla="*/ 1368769 w 1837853"/>
                <a:gd name="connsiteY10" fmla="*/ 2583728 h 2644084"/>
                <a:gd name="connsiteX11" fmla="*/ 1069814 w 1837853"/>
                <a:gd name="connsiteY11" fmla="*/ 2644084 h 2644084"/>
                <a:gd name="connsiteX12" fmla="*/ 768039 w 1837853"/>
                <a:gd name="connsiteY12" fmla="*/ 2644084 h 2644084"/>
                <a:gd name="connsiteX13" fmla="*/ 469084 w 1837853"/>
                <a:gd name="connsiteY13" fmla="*/ 2583728 h 2644084"/>
                <a:gd name="connsiteX14" fmla="*/ 351615 w 1837853"/>
                <a:gd name="connsiteY14" fmla="*/ 2519968 h 2644084"/>
                <a:gd name="connsiteX15" fmla="*/ 347258 w 1837853"/>
                <a:gd name="connsiteY15" fmla="*/ 2534003 h 2644084"/>
                <a:gd name="connsiteX16" fmla="*/ 181184 w 1837853"/>
                <a:gd name="connsiteY16" fmla="*/ 2644084 h 2644084"/>
                <a:gd name="connsiteX17" fmla="*/ 180238 w 1837853"/>
                <a:gd name="connsiteY17" fmla="*/ 2644084 h 2644084"/>
                <a:gd name="connsiteX18" fmla="*/ 0 w 1837853"/>
                <a:gd name="connsiteY18" fmla="*/ 2463846 h 2644084"/>
                <a:gd name="connsiteX19" fmla="*/ 0 w 1837853"/>
                <a:gd name="connsiteY19" fmla="*/ 1876045 h 2644084"/>
                <a:gd name="connsiteX20" fmla="*/ 0 w 1837853"/>
                <a:gd name="connsiteY20" fmla="*/ 1857222 h 2644084"/>
                <a:gd name="connsiteX21" fmla="*/ 0 w 1837853"/>
                <a:gd name="connsiteY21" fmla="*/ 768039 h 2644084"/>
                <a:gd name="connsiteX22" fmla="*/ 768039 w 1837853"/>
                <a:gd name="connsiteY22" fmla="*/ 0 h 2644084"/>
                <a:gd name="connsiteX0-1" fmla="*/ 768039 w 1837853"/>
                <a:gd name="connsiteY0-2" fmla="*/ 0 h 2644084"/>
                <a:gd name="connsiteX1-3" fmla="*/ 1069814 w 1837853"/>
                <a:gd name="connsiteY1-4" fmla="*/ 0 h 2644084"/>
                <a:gd name="connsiteX2-5" fmla="*/ 1837853 w 1837853"/>
                <a:gd name="connsiteY2-6" fmla="*/ 768039 h 2644084"/>
                <a:gd name="connsiteX3-7" fmla="*/ 1837853 w 1837853"/>
                <a:gd name="connsiteY3-8" fmla="*/ 1857222 h 2644084"/>
                <a:gd name="connsiteX4-9" fmla="*/ 1837853 w 1837853"/>
                <a:gd name="connsiteY4-10" fmla="*/ 1876045 h 2644084"/>
                <a:gd name="connsiteX5-11" fmla="*/ 1837853 w 1837853"/>
                <a:gd name="connsiteY5-12" fmla="*/ 2463846 h 2644084"/>
                <a:gd name="connsiteX6-13" fmla="*/ 1657615 w 1837853"/>
                <a:gd name="connsiteY6-14" fmla="*/ 2644084 h 2644084"/>
                <a:gd name="connsiteX7-15" fmla="*/ 1656669 w 1837853"/>
                <a:gd name="connsiteY7-16" fmla="*/ 2644084 h 2644084"/>
                <a:gd name="connsiteX8-17" fmla="*/ 1490595 w 1837853"/>
                <a:gd name="connsiteY8-18" fmla="*/ 2534003 h 2644084"/>
                <a:gd name="connsiteX9-19" fmla="*/ 1511638 w 1837853"/>
                <a:gd name="connsiteY9-20" fmla="*/ 907068 h 2644084"/>
                <a:gd name="connsiteX10-21" fmla="*/ 1368769 w 1837853"/>
                <a:gd name="connsiteY10-22" fmla="*/ 2583728 h 2644084"/>
                <a:gd name="connsiteX11-23" fmla="*/ 1069814 w 1837853"/>
                <a:gd name="connsiteY11-24" fmla="*/ 2644084 h 2644084"/>
                <a:gd name="connsiteX12-25" fmla="*/ 768039 w 1837853"/>
                <a:gd name="connsiteY12-26" fmla="*/ 2644084 h 2644084"/>
                <a:gd name="connsiteX13-27" fmla="*/ 469084 w 1837853"/>
                <a:gd name="connsiteY13-28" fmla="*/ 2583728 h 2644084"/>
                <a:gd name="connsiteX14-29" fmla="*/ 351615 w 1837853"/>
                <a:gd name="connsiteY14-30" fmla="*/ 2519968 h 2644084"/>
                <a:gd name="connsiteX15-31" fmla="*/ 347258 w 1837853"/>
                <a:gd name="connsiteY15-32" fmla="*/ 2534003 h 2644084"/>
                <a:gd name="connsiteX16-33" fmla="*/ 181184 w 1837853"/>
                <a:gd name="connsiteY16-34" fmla="*/ 2644084 h 2644084"/>
                <a:gd name="connsiteX17-35" fmla="*/ 180238 w 1837853"/>
                <a:gd name="connsiteY17-36" fmla="*/ 2644084 h 2644084"/>
                <a:gd name="connsiteX18-37" fmla="*/ 0 w 1837853"/>
                <a:gd name="connsiteY18-38" fmla="*/ 2463846 h 2644084"/>
                <a:gd name="connsiteX19-39" fmla="*/ 0 w 1837853"/>
                <a:gd name="connsiteY19-40" fmla="*/ 1876045 h 2644084"/>
                <a:gd name="connsiteX20-41" fmla="*/ 0 w 1837853"/>
                <a:gd name="connsiteY20-42" fmla="*/ 1857222 h 2644084"/>
                <a:gd name="connsiteX21-43" fmla="*/ 0 w 1837853"/>
                <a:gd name="connsiteY21-44" fmla="*/ 768039 h 2644084"/>
                <a:gd name="connsiteX22-45" fmla="*/ 768039 w 1837853"/>
                <a:gd name="connsiteY22-46" fmla="*/ 0 h 2644084"/>
                <a:gd name="connsiteX0-47" fmla="*/ 768039 w 1837853"/>
                <a:gd name="connsiteY0-48" fmla="*/ 0 h 2644084"/>
                <a:gd name="connsiteX1-49" fmla="*/ 1069814 w 1837853"/>
                <a:gd name="connsiteY1-50" fmla="*/ 0 h 2644084"/>
                <a:gd name="connsiteX2-51" fmla="*/ 1837853 w 1837853"/>
                <a:gd name="connsiteY2-52" fmla="*/ 768039 h 2644084"/>
                <a:gd name="connsiteX3-53" fmla="*/ 1837853 w 1837853"/>
                <a:gd name="connsiteY3-54" fmla="*/ 1857222 h 2644084"/>
                <a:gd name="connsiteX4-55" fmla="*/ 1837853 w 1837853"/>
                <a:gd name="connsiteY4-56" fmla="*/ 1876045 h 2644084"/>
                <a:gd name="connsiteX5-57" fmla="*/ 1837853 w 1837853"/>
                <a:gd name="connsiteY5-58" fmla="*/ 2463846 h 2644084"/>
                <a:gd name="connsiteX6-59" fmla="*/ 1657615 w 1837853"/>
                <a:gd name="connsiteY6-60" fmla="*/ 2644084 h 2644084"/>
                <a:gd name="connsiteX7-61" fmla="*/ 1656669 w 1837853"/>
                <a:gd name="connsiteY7-62" fmla="*/ 2644084 h 2644084"/>
                <a:gd name="connsiteX8-63" fmla="*/ 1490595 w 1837853"/>
                <a:gd name="connsiteY8-64" fmla="*/ 2534003 h 2644084"/>
                <a:gd name="connsiteX9-65" fmla="*/ 1511638 w 1837853"/>
                <a:gd name="connsiteY9-66" fmla="*/ 907068 h 2644084"/>
                <a:gd name="connsiteX10-67" fmla="*/ 1197319 w 1837853"/>
                <a:gd name="connsiteY10-68" fmla="*/ 1408978 h 2644084"/>
                <a:gd name="connsiteX11-69" fmla="*/ 1069814 w 1837853"/>
                <a:gd name="connsiteY11-70" fmla="*/ 2644084 h 2644084"/>
                <a:gd name="connsiteX12-71" fmla="*/ 768039 w 1837853"/>
                <a:gd name="connsiteY12-72" fmla="*/ 2644084 h 2644084"/>
                <a:gd name="connsiteX13-73" fmla="*/ 469084 w 1837853"/>
                <a:gd name="connsiteY13-74" fmla="*/ 2583728 h 2644084"/>
                <a:gd name="connsiteX14-75" fmla="*/ 351615 w 1837853"/>
                <a:gd name="connsiteY14-76" fmla="*/ 2519968 h 2644084"/>
                <a:gd name="connsiteX15-77" fmla="*/ 347258 w 1837853"/>
                <a:gd name="connsiteY15-78" fmla="*/ 2534003 h 2644084"/>
                <a:gd name="connsiteX16-79" fmla="*/ 181184 w 1837853"/>
                <a:gd name="connsiteY16-80" fmla="*/ 2644084 h 2644084"/>
                <a:gd name="connsiteX17-81" fmla="*/ 180238 w 1837853"/>
                <a:gd name="connsiteY17-82" fmla="*/ 2644084 h 2644084"/>
                <a:gd name="connsiteX18-83" fmla="*/ 0 w 1837853"/>
                <a:gd name="connsiteY18-84" fmla="*/ 2463846 h 2644084"/>
                <a:gd name="connsiteX19-85" fmla="*/ 0 w 1837853"/>
                <a:gd name="connsiteY19-86" fmla="*/ 1876045 h 2644084"/>
                <a:gd name="connsiteX20-87" fmla="*/ 0 w 1837853"/>
                <a:gd name="connsiteY20-88" fmla="*/ 1857222 h 2644084"/>
                <a:gd name="connsiteX21-89" fmla="*/ 0 w 1837853"/>
                <a:gd name="connsiteY21-90" fmla="*/ 768039 h 2644084"/>
                <a:gd name="connsiteX22-91" fmla="*/ 768039 w 1837853"/>
                <a:gd name="connsiteY22-92" fmla="*/ 0 h 2644084"/>
                <a:gd name="connsiteX0-93" fmla="*/ 768039 w 1837853"/>
                <a:gd name="connsiteY0-94" fmla="*/ 0 h 2644084"/>
                <a:gd name="connsiteX1-95" fmla="*/ 1069814 w 1837853"/>
                <a:gd name="connsiteY1-96" fmla="*/ 0 h 2644084"/>
                <a:gd name="connsiteX2-97" fmla="*/ 1837853 w 1837853"/>
                <a:gd name="connsiteY2-98" fmla="*/ 768039 h 2644084"/>
                <a:gd name="connsiteX3-99" fmla="*/ 1837853 w 1837853"/>
                <a:gd name="connsiteY3-100" fmla="*/ 1857222 h 2644084"/>
                <a:gd name="connsiteX4-101" fmla="*/ 1837853 w 1837853"/>
                <a:gd name="connsiteY4-102" fmla="*/ 1876045 h 2644084"/>
                <a:gd name="connsiteX5-103" fmla="*/ 1837853 w 1837853"/>
                <a:gd name="connsiteY5-104" fmla="*/ 2463846 h 2644084"/>
                <a:gd name="connsiteX6-105" fmla="*/ 1657615 w 1837853"/>
                <a:gd name="connsiteY6-106" fmla="*/ 2644084 h 2644084"/>
                <a:gd name="connsiteX7-107" fmla="*/ 1656669 w 1837853"/>
                <a:gd name="connsiteY7-108" fmla="*/ 2644084 h 2644084"/>
                <a:gd name="connsiteX8-109" fmla="*/ 1490595 w 1837853"/>
                <a:gd name="connsiteY8-110" fmla="*/ 2534003 h 2644084"/>
                <a:gd name="connsiteX9-111" fmla="*/ 1511638 w 1837853"/>
                <a:gd name="connsiteY9-112" fmla="*/ 907068 h 2644084"/>
                <a:gd name="connsiteX10-113" fmla="*/ 1197319 w 1837853"/>
                <a:gd name="connsiteY10-114" fmla="*/ 1408978 h 2644084"/>
                <a:gd name="connsiteX11-115" fmla="*/ 307814 w 1837853"/>
                <a:gd name="connsiteY11-116" fmla="*/ 1913834 h 2644084"/>
                <a:gd name="connsiteX12-117" fmla="*/ 768039 w 1837853"/>
                <a:gd name="connsiteY12-118" fmla="*/ 2644084 h 2644084"/>
                <a:gd name="connsiteX13-119" fmla="*/ 469084 w 1837853"/>
                <a:gd name="connsiteY13-120" fmla="*/ 2583728 h 2644084"/>
                <a:gd name="connsiteX14-121" fmla="*/ 351615 w 1837853"/>
                <a:gd name="connsiteY14-122" fmla="*/ 2519968 h 2644084"/>
                <a:gd name="connsiteX15-123" fmla="*/ 347258 w 1837853"/>
                <a:gd name="connsiteY15-124" fmla="*/ 2534003 h 2644084"/>
                <a:gd name="connsiteX16-125" fmla="*/ 181184 w 1837853"/>
                <a:gd name="connsiteY16-126" fmla="*/ 2644084 h 2644084"/>
                <a:gd name="connsiteX17-127" fmla="*/ 180238 w 1837853"/>
                <a:gd name="connsiteY17-128" fmla="*/ 2644084 h 2644084"/>
                <a:gd name="connsiteX18-129" fmla="*/ 0 w 1837853"/>
                <a:gd name="connsiteY18-130" fmla="*/ 2463846 h 2644084"/>
                <a:gd name="connsiteX19-131" fmla="*/ 0 w 1837853"/>
                <a:gd name="connsiteY19-132" fmla="*/ 1876045 h 2644084"/>
                <a:gd name="connsiteX20-133" fmla="*/ 0 w 1837853"/>
                <a:gd name="connsiteY20-134" fmla="*/ 1857222 h 2644084"/>
                <a:gd name="connsiteX21-135" fmla="*/ 0 w 1837853"/>
                <a:gd name="connsiteY21-136" fmla="*/ 768039 h 2644084"/>
                <a:gd name="connsiteX22-137" fmla="*/ 768039 w 1837853"/>
                <a:gd name="connsiteY22-138" fmla="*/ 0 h 2644084"/>
                <a:gd name="connsiteX0-139" fmla="*/ 768039 w 1837853"/>
                <a:gd name="connsiteY0-140" fmla="*/ 0 h 2644084"/>
                <a:gd name="connsiteX1-141" fmla="*/ 1069814 w 1837853"/>
                <a:gd name="connsiteY1-142" fmla="*/ 0 h 2644084"/>
                <a:gd name="connsiteX2-143" fmla="*/ 1837853 w 1837853"/>
                <a:gd name="connsiteY2-144" fmla="*/ 768039 h 2644084"/>
                <a:gd name="connsiteX3-145" fmla="*/ 1837853 w 1837853"/>
                <a:gd name="connsiteY3-146" fmla="*/ 1857222 h 2644084"/>
                <a:gd name="connsiteX4-147" fmla="*/ 1837853 w 1837853"/>
                <a:gd name="connsiteY4-148" fmla="*/ 1876045 h 2644084"/>
                <a:gd name="connsiteX5-149" fmla="*/ 1837853 w 1837853"/>
                <a:gd name="connsiteY5-150" fmla="*/ 2463846 h 2644084"/>
                <a:gd name="connsiteX6-151" fmla="*/ 1657615 w 1837853"/>
                <a:gd name="connsiteY6-152" fmla="*/ 2644084 h 2644084"/>
                <a:gd name="connsiteX7-153" fmla="*/ 1656669 w 1837853"/>
                <a:gd name="connsiteY7-154" fmla="*/ 2644084 h 2644084"/>
                <a:gd name="connsiteX8-155" fmla="*/ 1490595 w 1837853"/>
                <a:gd name="connsiteY8-156" fmla="*/ 2534003 h 2644084"/>
                <a:gd name="connsiteX9-157" fmla="*/ 1511638 w 1837853"/>
                <a:gd name="connsiteY9-158" fmla="*/ 907068 h 2644084"/>
                <a:gd name="connsiteX10-159" fmla="*/ 1197319 w 1837853"/>
                <a:gd name="connsiteY10-160" fmla="*/ 1408978 h 2644084"/>
                <a:gd name="connsiteX11-161" fmla="*/ 307814 w 1837853"/>
                <a:gd name="connsiteY11-162" fmla="*/ 1913834 h 2644084"/>
                <a:gd name="connsiteX12-163" fmla="*/ 469084 w 1837853"/>
                <a:gd name="connsiteY12-164" fmla="*/ 2583728 h 2644084"/>
                <a:gd name="connsiteX13-165" fmla="*/ 351615 w 1837853"/>
                <a:gd name="connsiteY13-166" fmla="*/ 2519968 h 2644084"/>
                <a:gd name="connsiteX14-167" fmla="*/ 347258 w 1837853"/>
                <a:gd name="connsiteY14-168" fmla="*/ 2534003 h 2644084"/>
                <a:gd name="connsiteX15-169" fmla="*/ 181184 w 1837853"/>
                <a:gd name="connsiteY15-170" fmla="*/ 2644084 h 2644084"/>
                <a:gd name="connsiteX16-171" fmla="*/ 180238 w 1837853"/>
                <a:gd name="connsiteY16-172" fmla="*/ 2644084 h 2644084"/>
                <a:gd name="connsiteX17-173" fmla="*/ 0 w 1837853"/>
                <a:gd name="connsiteY17-174" fmla="*/ 2463846 h 2644084"/>
                <a:gd name="connsiteX18-175" fmla="*/ 0 w 1837853"/>
                <a:gd name="connsiteY18-176" fmla="*/ 1876045 h 2644084"/>
                <a:gd name="connsiteX19-177" fmla="*/ 0 w 1837853"/>
                <a:gd name="connsiteY19-178" fmla="*/ 1857222 h 2644084"/>
                <a:gd name="connsiteX20-179" fmla="*/ 0 w 1837853"/>
                <a:gd name="connsiteY20-180" fmla="*/ 768039 h 2644084"/>
                <a:gd name="connsiteX21-181" fmla="*/ 768039 w 1837853"/>
                <a:gd name="connsiteY21-182" fmla="*/ 0 h 2644084"/>
                <a:gd name="connsiteX0-183" fmla="*/ 768039 w 1837853"/>
                <a:gd name="connsiteY0-184" fmla="*/ 0 h 2644084"/>
                <a:gd name="connsiteX1-185" fmla="*/ 1069814 w 1837853"/>
                <a:gd name="connsiteY1-186" fmla="*/ 0 h 2644084"/>
                <a:gd name="connsiteX2-187" fmla="*/ 1837853 w 1837853"/>
                <a:gd name="connsiteY2-188" fmla="*/ 768039 h 2644084"/>
                <a:gd name="connsiteX3-189" fmla="*/ 1837853 w 1837853"/>
                <a:gd name="connsiteY3-190" fmla="*/ 1857222 h 2644084"/>
                <a:gd name="connsiteX4-191" fmla="*/ 1837853 w 1837853"/>
                <a:gd name="connsiteY4-192" fmla="*/ 1876045 h 2644084"/>
                <a:gd name="connsiteX5-193" fmla="*/ 1837853 w 1837853"/>
                <a:gd name="connsiteY5-194" fmla="*/ 2463846 h 2644084"/>
                <a:gd name="connsiteX6-195" fmla="*/ 1657615 w 1837853"/>
                <a:gd name="connsiteY6-196" fmla="*/ 2644084 h 2644084"/>
                <a:gd name="connsiteX7-197" fmla="*/ 1656669 w 1837853"/>
                <a:gd name="connsiteY7-198" fmla="*/ 2644084 h 2644084"/>
                <a:gd name="connsiteX8-199" fmla="*/ 1490595 w 1837853"/>
                <a:gd name="connsiteY8-200" fmla="*/ 2534003 h 2644084"/>
                <a:gd name="connsiteX9-201" fmla="*/ 1511638 w 1837853"/>
                <a:gd name="connsiteY9-202" fmla="*/ 907068 h 2644084"/>
                <a:gd name="connsiteX10-203" fmla="*/ 1197319 w 1837853"/>
                <a:gd name="connsiteY10-204" fmla="*/ 1408978 h 2644084"/>
                <a:gd name="connsiteX11-205" fmla="*/ 307814 w 1837853"/>
                <a:gd name="connsiteY11-206" fmla="*/ 1913834 h 2644084"/>
                <a:gd name="connsiteX12-207" fmla="*/ 351615 w 1837853"/>
                <a:gd name="connsiteY12-208" fmla="*/ 2519968 h 2644084"/>
                <a:gd name="connsiteX13-209" fmla="*/ 347258 w 1837853"/>
                <a:gd name="connsiteY13-210" fmla="*/ 2534003 h 2644084"/>
                <a:gd name="connsiteX14-211" fmla="*/ 181184 w 1837853"/>
                <a:gd name="connsiteY14-212" fmla="*/ 2644084 h 2644084"/>
                <a:gd name="connsiteX15-213" fmla="*/ 180238 w 1837853"/>
                <a:gd name="connsiteY15-214" fmla="*/ 2644084 h 2644084"/>
                <a:gd name="connsiteX16-215" fmla="*/ 0 w 1837853"/>
                <a:gd name="connsiteY16-216" fmla="*/ 2463846 h 2644084"/>
                <a:gd name="connsiteX17-217" fmla="*/ 0 w 1837853"/>
                <a:gd name="connsiteY17-218" fmla="*/ 1876045 h 2644084"/>
                <a:gd name="connsiteX18-219" fmla="*/ 0 w 1837853"/>
                <a:gd name="connsiteY18-220" fmla="*/ 1857222 h 2644084"/>
                <a:gd name="connsiteX19-221" fmla="*/ 0 w 1837853"/>
                <a:gd name="connsiteY19-222" fmla="*/ 768039 h 2644084"/>
                <a:gd name="connsiteX20-223" fmla="*/ 768039 w 1837853"/>
                <a:gd name="connsiteY20-224" fmla="*/ 0 h 2644084"/>
                <a:gd name="connsiteX0-225" fmla="*/ 768039 w 1837853"/>
                <a:gd name="connsiteY0-226" fmla="*/ 0 h 2644084"/>
                <a:gd name="connsiteX1-227" fmla="*/ 1069814 w 1837853"/>
                <a:gd name="connsiteY1-228" fmla="*/ 0 h 2644084"/>
                <a:gd name="connsiteX2-229" fmla="*/ 1837853 w 1837853"/>
                <a:gd name="connsiteY2-230" fmla="*/ 768039 h 2644084"/>
                <a:gd name="connsiteX3-231" fmla="*/ 1837853 w 1837853"/>
                <a:gd name="connsiteY3-232" fmla="*/ 1857222 h 2644084"/>
                <a:gd name="connsiteX4-233" fmla="*/ 1837853 w 1837853"/>
                <a:gd name="connsiteY4-234" fmla="*/ 1876045 h 2644084"/>
                <a:gd name="connsiteX5-235" fmla="*/ 1837853 w 1837853"/>
                <a:gd name="connsiteY5-236" fmla="*/ 2463846 h 2644084"/>
                <a:gd name="connsiteX6-237" fmla="*/ 1657615 w 1837853"/>
                <a:gd name="connsiteY6-238" fmla="*/ 2644084 h 2644084"/>
                <a:gd name="connsiteX7-239" fmla="*/ 1656669 w 1837853"/>
                <a:gd name="connsiteY7-240" fmla="*/ 2644084 h 2644084"/>
                <a:gd name="connsiteX8-241" fmla="*/ 1490595 w 1837853"/>
                <a:gd name="connsiteY8-242" fmla="*/ 2534003 h 2644084"/>
                <a:gd name="connsiteX9-243" fmla="*/ 1511638 w 1837853"/>
                <a:gd name="connsiteY9-244" fmla="*/ 907068 h 2644084"/>
                <a:gd name="connsiteX10-245" fmla="*/ 1197319 w 1837853"/>
                <a:gd name="connsiteY10-246" fmla="*/ 1408978 h 2644084"/>
                <a:gd name="connsiteX11-247" fmla="*/ 307814 w 1837853"/>
                <a:gd name="connsiteY11-248" fmla="*/ 1913834 h 2644084"/>
                <a:gd name="connsiteX12-249" fmla="*/ 351615 w 1837853"/>
                <a:gd name="connsiteY12-250" fmla="*/ 2519968 h 2644084"/>
                <a:gd name="connsiteX13-251" fmla="*/ 181184 w 1837853"/>
                <a:gd name="connsiteY13-252" fmla="*/ 2644084 h 2644084"/>
                <a:gd name="connsiteX14-253" fmla="*/ 180238 w 1837853"/>
                <a:gd name="connsiteY14-254" fmla="*/ 2644084 h 2644084"/>
                <a:gd name="connsiteX15-255" fmla="*/ 0 w 1837853"/>
                <a:gd name="connsiteY15-256" fmla="*/ 2463846 h 2644084"/>
                <a:gd name="connsiteX16-257" fmla="*/ 0 w 1837853"/>
                <a:gd name="connsiteY16-258" fmla="*/ 1876045 h 2644084"/>
                <a:gd name="connsiteX17-259" fmla="*/ 0 w 1837853"/>
                <a:gd name="connsiteY17-260" fmla="*/ 1857222 h 2644084"/>
                <a:gd name="connsiteX18-261" fmla="*/ 0 w 1837853"/>
                <a:gd name="connsiteY18-262" fmla="*/ 768039 h 2644084"/>
                <a:gd name="connsiteX19-263" fmla="*/ 768039 w 1837853"/>
                <a:gd name="connsiteY19-264" fmla="*/ 0 h 2644084"/>
                <a:gd name="connsiteX0-265" fmla="*/ 768039 w 1837853"/>
                <a:gd name="connsiteY0-266" fmla="*/ 0 h 2644084"/>
                <a:gd name="connsiteX1-267" fmla="*/ 1069814 w 1837853"/>
                <a:gd name="connsiteY1-268" fmla="*/ 0 h 2644084"/>
                <a:gd name="connsiteX2-269" fmla="*/ 1837853 w 1837853"/>
                <a:gd name="connsiteY2-270" fmla="*/ 768039 h 2644084"/>
                <a:gd name="connsiteX3-271" fmla="*/ 1837853 w 1837853"/>
                <a:gd name="connsiteY3-272" fmla="*/ 1857222 h 2644084"/>
                <a:gd name="connsiteX4-273" fmla="*/ 1837853 w 1837853"/>
                <a:gd name="connsiteY4-274" fmla="*/ 1876045 h 2644084"/>
                <a:gd name="connsiteX5-275" fmla="*/ 1837853 w 1837853"/>
                <a:gd name="connsiteY5-276" fmla="*/ 2463846 h 2644084"/>
                <a:gd name="connsiteX6-277" fmla="*/ 1657615 w 1837853"/>
                <a:gd name="connsiteY6-278" fmla="*/ 2644084 h 2644084"/>
                <a:gd name="connsiteX7-279" fmla="*/ 1656669 w 1837853"/>
                <a:gd name="connsiteY7-280" fmla="*/ 2644084 h 2644084"/>
                <a:gd name="connsiteX8-281" fmla="*/ 1490595 w 1837853"/>
                <a:gd name="connsiteY8-282" fmla="*/ 2534003 h 2644084"/>
                <a:gd name="connsiteX9-283" fmla="*/ 1511638 w 1837853"/>
                <a:gd name="connsiteY9-284" fmla="*/ 907068 h 2644084"/>
                <a:gd name="connsiteX10-285" fmla="*/ 1197319 w 1837853"/>
                <a:gd name="connsiteY10-286" fmla="*/ 1408978 h 2644084"/>
                <a:gd name="connsiteX11-287" fmla="*/ 307814 w 1837853"/>
                <a:gd name="connsiteY11-288" fmla="*/ 1913834 h 2644084"/>
                <a:gd name="connsiteX12-289" fmla="*/ 319865 w 1837853"/>
                <a:gd name="connsiteY12-290" fmla="*/ 2443768 h 2644084"/>
                <a:gd name="connsiteX13-291" fmla="*/ 181184 w 1837853"/>
                <a:gd name="connsiteY13-292" fmla="*/ 2644084 h 2644084"/>
                <a:gd name="connsiteX14-293" fmla="*/ 180238 w 1837853"/>
                <a:gd name="connsiteY14-294" fmla="*/ 2644084 h 2644084"/>
                <a:gd name="connsiteX15-295" fmla="*/ 0 w 1837853"/>
                <a:gd name="connsiteY15-296" fmla="*/ 2463846 h 2644084"/>
                <a:gd name="connsiteX16-297" fmla="*/ 0 w 1837853"/>
                <a:gd name="connsiteY16-298" fmla="*/ 1876045 h 2644084"/>
                <a:gd name="connsiteX17-299" fmla="*/ 0 w 1837853"/>
                <a:gd name="connsiteY17-300" fmla="*/ 1857222 h 2644084"/>
                <a:gd name="connsiteX18-301" fmla="*/ 0 w 1837853"/>
                <a:gd name="connsiteY18-302" fmla="*/ 768039 h 2644084"/>
                <a:gd name="connsiteX19-303" fmla="*/ 768039 w 1837853"/>
                <a:gd name="connsiteY19-304" fmla="*/ 0 h 2644084"/>
                <a:gd name="connsiteX0-305" fmla="*/ 768039 w 1837853"/>
                <a:gd name="connsiteY0-306" fmla="*/ 0 h 2644084"/>
                <a:gd name="connsiteX1-307" fmla="*/ 1069814 w 1837853"/>
                <a:gd name="connsiteY1-308" fmla="*/ 0 h 2644084"/>
                <a:gd name="connsiteX2-309" fmla="*/ 1837853 w 1837853"/>
                <a:gd name="connsiteY2-310" fmla="*/ 768039 h 2644084"/>
                <a:gd name="connsiteX3-311" fmla="*/ 1837853 w 1837853"/>
                <a:gd name="connsiteY3-312" fmla="*/ 1857222 h 2644084"/>
                <a:gd name="connsiteX4-313" fmla="*/ 1837853 w 1837853"/>
                <a:gd name="connsiteY4-314" fmla="*/ 1876045 h 2644084"/>
                <a:gd name="connsiteX5-315" fmla="*/ 1837853 w 1837853"/>
                <a:gd name="connsiteY5-316" fmla="*/ 2463846 h 2644084"/>
                <a:gd name="connsiteX6-317" fmla="*/ 1657615 w 1837853"/>
                <a:gd name="connsiteY6-318" fmla="*/ 2644084 h 2644084"/>
                <a:gd name="connsiteX7-319" fmla="*/ 1656669 w 1837853"/>
                <a:gd name="connsiteY7-320" fmla="*/ 2644084 h 2644084"/>
                <a:gd name="connsiteX8-321" fmla="*/ 1490595 w 1837853"/>
                <a:gd name="connsiteY8-322" fmla="*/ 2534003 h 2644084"/>
                <a:gd name="connsiteX9-323" fmla="*/ 1511638 w 1837853"/>
                <a:gd name="connsiteY9-324" fmla="*/ 907068 h 2644084"/>
                <a:gd name="connsiteX10-325" fmla="*/ 1197319 w 1837853"/>
                <a:gd name="connsiteY10-326" fmla="*/ 1408978 h 2644084"/>
                <a:gd name="connsiteX11-327" fmla="*/ 326864 w 1837853"/>
                <a:gd name="connsiteY11-328" fmla="*/ 1913834 h 2644084"/>
                <a:gd name="connsiteX12-329" fmla="*/ 319865 w 1837853"/>
                <a:gd name="connsiteY12-330" fmla="*/ 2443768 h 2644084"/>
                <a:gd name="connsiteX13-331" fmla="*/ 181184 w 1837853"/>
                <a:gd name="connsiteY13-332" fmla="*/ 2644084 h 2644084"/>
                <a:gd name="connsiteX14-333" fmla="*/ 180238 w 1837853"/>
                <a:gd name="connsiteY14-334" fmla="*/ 2644084 h 2644084"/>
                <a:gd name="connsiteX15-335" fmla="*/ 0 w 1837853"/>
                <a:gd name="connsiteY15-336" fmla="*/ 2463846 h 2644084"/>
                <a:gd name="connsiteX16-337" fmla="*/ 0 w 1837853"/>
                <a:gd name="connsiteY16-338" fmla="*/ 1876045 h 2644084"/>
                <a:gd name="connsiteX17-339" fmla="*/ 0 w 1837853"/>
                <a:gd name="connsiteY17-340" fmla="*/ 1857222 h 2644084"/>
                <a:gd name="connsiteX18-341" fmla="*/ 0 w 1837853"/>
                <a:gd name="connsiteY18-342" fmla="*/ 768039 h 2644084"/>
                <a:gd name="connsiteX19-343" fmla="*/ 768039 w 1837853"/>
                <a:gd name="connsiteY19-344" fmla="*/ 0 h 2644084"/>
                <a:gd name="connsiteX0-345" fmla="*/ 768039 w 1837853"/>
                <a:gd name="connsiteY0-346" fmla="*/ 0 h 2644084"/>
                <a:gd name="connsiteX1-347" fmla="*/ 1069814 w 1837853"/>
                <a:gd name="connsiteY1-348" fmla="*/ 0 h 2644084"/>
                <a:gd name="connsiteX2-349" fmla="*/ 1837853 w 1837853"/>
                <a:gd name="connsiteY2-350" fmla="*/ 768039 h 2644084"/>
                <a:gd name="connsiteX3-351" fmla="*/ 1837853 w 1837853"/>
                <a:gd name="connsiteY3-352" fmla="*/ 1857222 h 2644084"/>
                <a:gd name="connsiteX4-353" fmla="*/ 1837853 w 1837853"/>
                <a:gd name="connsiteY4-354" fmla="*/ 1876045 h 2644084"/>
                <a:gd name="connsiteX5-355" fmla="*/ 1837853 w 1837853"/>
                <a:gd name="connsiteY5-356" fmla="*/ 2463846 h 2644084"/>
                <a:gd name="connsiteX6-357" fmla="*/ 1657615 w 1837853"/>
                <a:gd name="connsiteY6-358" fmla="*/ 2644084 h 2644084"/>
                <a:gd name="connsiteX7-359" fmla="*/ 1656669 w 1837853"/>
                <a:gd name="connsiteY7-360" fmla="*/ 2644084 h 2644084"/>
                <a:gd name="connsiteX8-361" fmla="*/ 1490595 w 1837853"/>
                <a:gd name="connsiteY8-362" fmla="*/ 2534003 h 2644084"/>
                <a:gd name="connsiteX9-363" fmla="*/ 1511638 w 1837853"/>
                <a:gd name="connsiteY9-364" fmla="*/ 907068 h 2644084"/>
                <a:gd name="connsiteX10-365" fmla="*/ 1197319 w 1837853"/>
                <a:gd name="connsiteY10-366" fmla="*/ 1408978 h 2644084"/>
                <a:gd name="connsiteX11-367" fmla="*/ 307814 w 1837853"/>
                <a:gd name="connsiteY11-368" fmla="*/ 1920184 h 2644084"/>
                <a:gd name="connsiteX12-369" fmla="*/ 319865 w 1837853"/>
                <a:gd name="connsiteY12-370" fmla="*/ 2443768 h 2644084"/>
                <a:gd name="connsiteX13-371" fmla="*/ 181184 w 1837853"/>
                <a:gd name="connsiteY13-372" fmla="*/ 2644084 h 2644084"/>
                <a:gd name="connsiteX14-373" fmla="*/ 180238 w 1837853"/>
                <a:gd name="connsiteY14-374" fmla="*/ 2644084 h 2644084"/>
                <a:gd name="connsiteX15-375" fmla="*/ 0 w 1837853"/>
                <a:gd name="connsiteY15-376" fmla="*/ 2463846 h 2644084"/>
                <a:gd name="connsiteX16-377" fmla="*/ 0 w 1837853"/>
                <a:gd name="connsiteY16-378" fmla="*/ 1876045 h 2644084"/>
                <a:gd name="connsiteX17-379" fmla="*/ 0 w 1837853"/>
                <a:gd name="connsiteY17-380" fmla="*/ 1857222 h 2644084"/>
                <a:gd name="connsiteX18-381" fmla="*/ 0 w 1837853"/>
                <a:gd name="connsiteY18-382" fmla="*/ 768039 h 2644084"/>
                <a:gd name="connsiteX19-383" fmla="*/ 768039 w 1837853"/>
                <a:gd name="connsiteY19-384" fmla="*/ 0 h 2644084"/>
                <a:gd name="connsiteX0-385" fmla="*/ 768039 w 1837853"/>
                <a:gd name="connsiteY0-386" fmla="*/ 0 h 2644084"/>
                <a:gd name="connsiteX1-387" fmla="*/ 1069814 w 1837853"/>
                <a:gd name="connsiteY1-388" fmla="*/ 0 h 2644084"/>
                <a:gd name="connsiteX2-389" fmla="*/ 1837853 w 1837853"/>
                <a:gd name="connsiteY2-390" fmla="*/ 768039 h 2644084"/>
                <a:gd name="connsiteX3-391" fmla="*/ 1837853 w 1837853"/>
                <a:gd name="connsiteY3-392" fmla="*/ 1857222 h 2644084"/>
                <a:gd name="connsiteX4-393" fmla="*/ 1837853 w 1837853"/>
                <a:gd name="connsiteY4-394" fmla="*/ 1876045 h 2644084"/>
                <a:gd name="connsiteX5-395" fmla="*/ 1837853 w 1837853"/>
                <a:gd name="connsiteY5-396" fmla="*/ 2463846 h 2644084"/>
                <a:gd name="connsiteX6-397" fmla="*/ 1657615 w 1837853"/>
                <a:gd name="connsiteY6-398" fmla="*/ 2644084 h 2644084"/>
                <a:gd name="connsiteX7-399" fmla="*/ 1656669 w 1837853"/>
                <a:gd name="connsiteY7-400" fmla="*/ 2644084 h 2644084"/>
                <a:gd name="connsiteX8-401" fmla="*/ 1490595 w 1837853"/>
                <a:gd name="connsiteY8-402" fmla="*/ 2534003 h 2644084"/>
                <a:gd name="connsiteX9-403" fmla="*/ 1511638 w 1837853"/>
                <a:gd name="connsiteY9-404" fmla="*/ 907068 h 2644084"/>
                <a:gd name="connsiteX10-405" fmla="*/ 1197319 w 1837853"/>
                <a:gd name="connsiteY10-406" fmla="*/ 1408978 h 2644084"/>
                <a:gd name="connsiteX11-407" fmla="*/ 314164 w 1837853"/>
                <a:gd name="connsiteY11-408" fmla="*/ 1920184 h 2644084"/>
                <a:gd name="connsiteX12-409" fmla="*/ 319865 w 1837853"/>
                <a:gd name="connsiteY12-410" fmla="*/ 2443768 h 2644084"/>
                <a:gd name="connsiteX13-411" fmla="*/ 181184 w 1837853"/>
                <a:gd name="connsiteY13-412" fmla="*/ 2644084 h 2644084"/>
                <a:gd name="connsiteX14-413" fmla="*/ 180238 w 1837853"/>
                <a:gd name="connsiteY14-414" fmla="*/ 2644084 h 2644084"/>
                <a:gd name="connsiteX15-415" fmla="*/ 0 w 1837853"/>
                <a:gd name="connsiteY15-416" fmla="*/ 2463846 h 2644084"/>
                <a:gd name="connsiteX16-417" fmla="*/ 0 w 1837853"/>
                <a:gd name="connsiteY16-418" fmla="*/ 1876045 h 2644084"/>
                <a:gd name="connsiteX17-419" fmla="*/ 0 w 1837853"/>
                <a:gd name="connsiteY17-420" fmla="*/ 1857222 h 2644084"/>
                <a:gd name="connsiteX18-421" fmla="*/ 0 w 1837853"/>
                <a:gd name="connsiteY18-422" fmla="*/ 768039 h 2644084"/>
                <a:gd name="connsiteX19-423" fmla="*/ 768039 w 1837853"/>
                <a:gd name="connsiteY19-424" fmla="*/ 0 h 2644084"/>
                <a:gd name="connsiteX0-425" fmla="*/ 768039 w 1837853"/>
                <a:gd name="connsiteY0-426" fmla="*/ 0 h 2644084"/>
                <a:gd name="connsiteX1-427" fmla="*/ 1069814 w 1837853"/>
                <a:gd name="connsiteY1-428" fmla="*/ 0 h 2644084"/>
                <a:gd name="connsiteX2-429" fmla="*/ 1837853 w 1837853"/>
                <a:gd name="connsiteY2-430" fmla="*/ 768039 h 2644084"/>
                <a:gd name="connsiteX3-431" fmla="*/ 1837853 w 1837853"/>
                <a:gd name="connsiteY3-432" fmla="*/ 1857222 h 2644084"/>
                <a:gd name="connsiteX4-433" fmla="*/ 1837853 w 1837853"/>
                <a:gd name="connsiteY4-434" fmla="*/ 1876045 h 2644084"/>
                <a:gd name="connsiteX5-435" fmla="*/ 1837853 w 1837853"/>
                <a:gd name="connsiteY5-436" fmla="*/ 2463846 h 2644084"/>
                <a:gd name="connsiteX6-437" fmla="*/ 1657615 w 1837853"/>
                <a:gd name="connsiteY6-438" fmla="*/ 2644084 h 2644084"/>
                <a:gd name="connsiteX7-439" fmla="*/ 1656669 w 1837853"/>
                <a:gd name="connsiteY7-440" fmla="*/ 2644084 h 2644084"/>
                <a:gd name="connsiteX8-441" fmla="*/ 1490595 w 1837853"/>
                <a:gd name="connsiteY8-442" fmla="*/ 2534003 h 2644084"/>
                <a:gd name="connsiteX9-443" fmla="*/ 1511638 w 1837853"/>
                <a:gd name="connsiteY9-444" fmla="*/ 907068 h 2644084"/>
                <a:gd name="connsiteX10-445" fmla="*/ 1197319 w 1837853"/>
                <a:gd name="connsiteY10-446" fmla="*/ 1408978 h 2644084"/>
                <a:gd name="connsiteX11-447" fmla="*/ 314164 w 1837853"/>
                <a:gd name="connsiteY11-448" fmla="*/ 1920184 h 2644084"/>
                <a:gd name="connsiteX12-449" fmla="*/ 319865 w 1837853"/>
                <a:gd name="connsiteY12-450" fmla="*/ 2443768 h 2644084"/>
                <a:gd name="connsiteX13-451" fmla="*/ 181184 w 1837853"/>
                <a:gd name="connsiteY13-452" fmla="*/ 2644084 h 2644084"/>
                <a:gd name="connsiteX14-453" fmla="*/ 180238 w 1837853"/>
                <a:gd name="connsiteY14-454" fmla="*/ 2644084 h 2644084"/>
                <a:gd name="connsiteX15-455" fmla="*/ 0 w 1837853"/>
                <a:gd name="connsiteY15-456" fmla="*/ 2463846 h 2644084"/>
                <a:gd name="connsiteX16-457" fmla="*/ 0 w 1837853"/>
                <a:gd name="connsiteY16-458" fmla="*/ 1876045 h 2644084"/>
                <a:gd name="connsiteX17-459" fmla="*/ 0 w 1837853"/>
                <a:gd name="connsiteY17-460" fmla="*/ 768039 h 2644084"/>
                <a:gd name="connsiteX18-461" fmla="*/ 768039 w 1837853"/>
                <a:gd name="connsiteY18-462" fmla="*/ 0 h 2644084"/>
                <a:gd name="connsiteX0-463" fmla="*/ 768039 w 1837853"/>
                <a:gd name="connsiteY0-464" fmla="*/ 0 h 2644084"/>
                <a:gd name="connsiteX1-465" fmla="*/ 1069814 w 1837853"/>
                <a:gd name="connsiteY1-466" fmla="*/ 0 h 2644084"/>
                <a:gd name="connsiteX2-467" fmla="*/ 1837853 w 1837853"/>
                <a:gd name="connsiteY2-468" fmla="*/ 768039 h 2644084"/>
                <a:gd name="connsiteX3-469" fmla="*/ 1837853 w 1837853"/>
                <a:gd name="connsiteY3-470" fmla="*/ 1857222 h 2644084"/>
                <a:gd name="connsiteX4-471" fmla="*/ 1837853 w 1837853"/>
                <a:gd name="connsiteY4-472" fmla="*/ 2463846 h 2644084"/>
                <a:gd name="connsiteX5-473" fmla="*/ 1657615 w 1837853"/>
                <a:gd name="connsiteY5-474" fmla="*/ 2644084 h 2644084"/>
                <a:gd name="connsiteX6-475" fmla="*/ 1656669 w 1837853"/>
                <a:gd name="connsiteY6-476" fmla="*/ 2644084 h 2644084"/>
                <a:gd name="connsiteX7-477" fmla="*/ 1490595 w 1837853"/>
                <a:gd name="connsiteY7-478" fmla="*/ 2534003 h 2644084"/>
                <a:gd name="connsiteX8-479" fmla="*/ 1511638 w 1837853"/>
                <a:gd name="connsiteY8-480" fmla="*/ 907068 h 2644084"/>
                <a:gd name="connsiteX9-481" fmla="*/ 1197319 w 1837853"/>
                <a:gd name="connsiteY9-482" fmla="*/ 1408978 h 2644084"/>
                <a:gd name="connsiteX10-483" fmla="*/ 314164 w 1837853"/>
                <a:gd name="connsiteY10-484" fmla="*/ 1920184 h 2644084"/>
                <a:gd name="connsiteX11-485" fmla="*/ 319865 w 1837853"/>
                <a:gd name="connsiteY11-486" fmla="*/ 2443768 h 2644084"/>
                <a:gd name="connsiteX12-487" fmla="*/ 181184 w 1837853"/>
                <a:gd name="connsiteY12-488" fmla="*/ 2644084 h 2644084"/>
                <a:gd name="connsiteX13-489" fmla="*/ 180238 w 1837853"/>
                <a:gd name="connsiteY13-490" fmla="*/ 2644084 h 2644084"/>
                <a:gd name="connsiteX14-491" fmla="*/ 0 w 1837853"/>
                <a:gd name="connsiteY14-492" fmla="*/ 2463846 h 2644084"/>
                <a:gd name="connsiteX15-493" fmla="*/ 0 w 1837853"/>
                <a:gd name="connsiteY15-494" fmla="*/ 1876045 h 2644084"/>
                <a:gd name="connsiteX16-495" fmla="*/ 0 w 1837853"/>
                <a:gd name="connsiteY16-496" fmla="*/ 768039 h 2644084"/>
                <a:gd name="connsiteX17-497" fmla="*/ 768039 w 1837853"/>
                <a:gd name="connsiteY17-498" fmla="*/ 0 h 2644084"/>
                <a:gd name="connsiteX0-499" fmla="*/ 768039 w 1837853"/>
                <a:gd name="connsiteY0-500" fmla="*/ 0 h 2644084"/>
                <a:gd name="connsiteX1-501" fmla="*/ 1069814 w 1837853"/>
                <a:gd name="connsiteY1-502" fmla="*/ 0 h 2644084"/>
                <a:gd name="connsiteX2-503" fmla="*/ 1837853 w 1837853"/>
                <a:gd name="connsiteY2-504" fmla="*/ 768039 h 2644084"/>
                <a:gd name="connsiteX3-505" fmla="*/ 1837853 w 1837853"/>
                <a:gd name="connsiteY3-506" fmla="*/ 1857222 h 2644084"/>
                <a:gd name="connsiteX4-507" fmla="*/ 1837853 w 1837853"/>
                <a:gd name="connsiteY4-508" fmla="*/ 2463846 h 2644084"/>
                <a:gd name="connsiteX5-509" fmla="*/ 1657615 w 1837853"/>
                <a:gd name="connsiteY5-510" fmla="*/ 2644084 h 2644084"/>
                <a:gd name="connsiteX6-511" fmla="*/ 1656669 w 1837853"/>
                <a:gd name="connsiteY6-512" fmla="*/ 2644084 h 2644084"/>
                <a:gd name="connsiteX7-513" fmla="*/ 1496945 w 1837853"/>
                <a:gd name="connsiteY7-514" fmla="*/ 2495903 h 2644084"/>
                <a:gd name="connsiteX8-515" fmla="*/ 1511638 w 1837853"/>
                <a:gd name="connsiteY8-516" fmla="*/ 907068 h 2644084"/>
                <a:gd name="connsiteX9-517" fmla="*/ 1197319 w 1837853"/>
                <a:gd name="connsiteY9-518" fmla="*/ 1408978 h 2644084"/>
                <a:gd name="connsiteX10-519" fmla="*/ 314164 w 1837853"/>
                <a:gd name="connsiteY10-520" fmla="*/ 1920184 h 2644084"/>
                <a:gd name="connsiteX11-521" fmla="*/ 319865 w 1837853"/>
                <a:gd name="connsiteY11-522" fmla="*/ 2443768 h 2644084"/>
                <a:gd name="connsiteX12-523" fmla="*/ 181184 w 1837853"/>
                <a:gd name="connsiteY12-524" fmla="*/ 2644084 h 2644084"/>
                <a:gd name="connsiteX13-525" fmla="*/ 180238 w 1837853"/>
                <a:gd name="connsiteY13-526" fmla="*/ 2644084 h 2644084"/>
                <a:gd name="connsiteX14-527" fmla="*/ 0 w 1837853"/>
                <a:gd name="connsiteY14-528" fmla="*/ 2463846 h 2644084"/>
                <a:gd name="connsiteX15-529" fmla="*/ 0 w 1837853"/>
                <a:gd name="connsiteY15-530" fmla="*/ 1876045 h 2644084"/>
                <a:gd name="connsiteX16-531" fmla="*/ 0 w 1837853"/>
                <a:gd name="connsiteY16-532" fmla="*/ 768039 h 2644084"/>
                <a:gd name="connsiteX17-533" fmla="*/ 768039 w 1837853"/>
                <a:gd name="connsiteY17-534" fmla="*/ 0 h 2644084"/>
                <a:gd name="connsiteX0-535" fmla="*/ 768039 w 1837853"/>
                <a:gd name="connsiteY0-536" fmla="*/ 0 h 2644084"/>
                <a:gd name="connsiteX1-537" fmla="*/ 1069814 w 1837853"/>
                <a:gd name="connsiteY1-538" fmla="*/ 0 h 2644084"/>
                <a:gd name="connsiteX2-539" fmla="*/ 1837853 w 1837853"/>
                <a:gd name="connsiteY2-540" fmla="*/ 768039 h 2644084"/>
                <a:gd name="connsiteX3-541" fmla="*/ 1837853 w 1837853"/>
                <a:gd name="connsiteY3-542" fmla="*/ 1857222 h 2644084"/>
                <a:gd name="connsiteX4-543" fmla="*/ 1837853 w 1837853"/>
                <a:gd name="connsiteY4-544" fmla="*/ 2463846 h 2644084"/>
                <a:gd name="connsiteX5-545" fmla="*/ 1657615 w 1837853"/>
                <a:gd name="connsiteY5-546" fmla="*/ 2644084 h 2644084"/>
                <a:gd name="connsiteX6-547" fmla="*/ 1656669 w 1837853"/>
                <a:gd name="connsiteY6-548" fmla="*/ 2644084 h 2644084"/>
                <a:gd name="connsiteX7-549" fmla="*/ 1496945 w 1837853"/>
                <a:gd name="connsiteY7-550" fmla="*/ 2495903 h 2644084"/>
                <a:gd name="connsiteX8-551" fmla="*/ 1511638 w 1837853"/>
                <a:gd name="connsiteY8-552" fmla="*/ 907068 h 2644084"/>
                <a:gd name="connsiteX9-553" fmla="*/ 1197319 w 1837853"/>
                <a:gd name="connsiteY9-554" fmla="*/ 1408978 h 2644084"/>
                <a:gd name="connsiteX10-555" fmla="*/ 317339 w 1837853"/>
                <a:gd name="connsiteY10-556" fmla="*/ 1920184 h 2644084"/>
                <a:gd name="connsiteX11-557" fmla="*/ 319865 w 1837853"/>
                <a:gd name="connsiteY11-558" fmla="*/ 2443768 h 2644084"/>
                <a:gd name="connsiteX12-559" fmla="*/ 181184 w 1837853"/>
                <a:gd name="connsiteY12-560" fmla="*/ 2644084 h 2644084"/>
                <a:gd name="connsiteX13-561" fmla="*/ 180238 w 1837853"/>
                <a:gd name="connsiteY13-562" fmla="*/ 2644084 h 2644084"/>
                <a:gd name="connsiteX14-563" fmla="*/ 0 w 1837853"/>
                <a:gd name="connsiteY14-564" fmla="*/ 2463846 h 2644084"/>
                <a:gd name="connsiteX15-565" fmla="*/ 0 w 1837853"/>
                <a:gd name="connsiteY15-566" fmla="*/ 1876045 h 2644084"/>
                <a:gd name="connsiteX16-567" fmla="*/ 0 w 1837853"/>
                <a:gd name="connsiteY16-568" fmla="*/ 768039 h 2644084"/>
                <a:gd name="connsiteX17-569" fmla="*/ 768039 w 1837853"/>
                <a:gd name="connsiteY17-570" fmla="*/ 0 h 2644084"/>
                <a:gd name="connsiteX0-571" fmla="*/ 768039 w 1837853"/>
                <a:gd name="connsiteY0-572" fmla="*/ 0 h 2644084"/>
                <a:gd name="connsiteX1-573" fmla="*/ 1069814 w 1837853"/>
                <a:gd name="connsiteY1-574" fmla="*/ 0 h 2644084"/>
                <a:gd name="connsiteX2-575" fmla="*/ 1837853 w 1837853"/>
                <a:gd name="connsiteY2-576" fmla="*/ 768039 h 2644084"/>
                <a:gd name="connsiteX3-577" fmla="*/ 1837853 w 1837853"/>
                <a:gd name="connsiteY3-578" fmla="*/ 1857222 h 2644084"/>
                <a:gd name="connsiteX4-579" fmla="*/ 1837853 w 1837853"/>
                <a:gd name="connsiteY4-580" fmla="*/ 2463846 h 2644084"/>
                <a:gd name="connsiteX5-581" fmla="*/ 1657615 w 1837853"/>
                <a:gd name="connsiteY5-582" fmla="*/ 2644084 h 2644084"/>
                <a:gd name="connsiteX6-583" fmla="*/ 1656669 w 1837853"/>
                <a:gd name="connsiteY6-584" fmla="*/ 2644084 h 2644084"/>
                <a:gd name="connsiteX7-585" fmla="*/ 1496945 w 1837853"/>
                <a:gd name="connsiteY7-586" fmla="*/ 2495903 h 2644084"/>
                <a:gd name="connsiteX8-587" fmla="*/ 1511638 w 1837853"/>
                <a:gd name="connsiteY8-588" fmla="*/ 907068 h 2644084"/>
                <a:gd name="connsiteX9-589" fmla="*/ 1197319 w 1837853"/>
                <a:gd name="connsiteY9-590" fmla="*/ 1408978 h 2644084"/>
                <a:gd name="connsiteX10-591" fmla="*/ 317339 w 1837853"/>
                <a:gd name="connsiteY10-592" fmla="*/ 1920184 h 2644084"/>
                <a:gd name="connsiteX11-593" fmla="*/ 319865 w 1837853"/>
                <a:gd name="connsiteY11-594" fmla="*/ 2443768 h 2644084"/>
                <a:gd name="connsiteX12-595" fmla="*/ 181184 w 1837853"/>
                <a:gd name="connsiteY12-596" fmla="*/ 2644084 h 2644084"/>
                <a:gd name="connsiteX13-597" fmla="*/ 180238 w 1837853"/>
                <a:gd name="connsiteY13-598" fmla="*/ 2644084 h 2644084"/>
                <a:gd name="connsiteX14-599" fmla="*/ 0 w 1837853"/>
                <a:gd name="connsiteY14-600" fmla="*/ 2463846 h 2644084"/>
                <a:gd name="connsiteX15-601" fmla="*/ 0 w 1837853"/>
                <a:gd name="connsiteY15-602" fmla="*/ 1876045 h 2644084"/>
                <a:gd name="connsiteX16-603" fmla="*/ 0 w 1837853"/>
                <a:gd name="connsiteY16-604" fmla="*/ 768039 h 2644084"/>
                <a:gd name="connsiteX17-605" fmla="*/ 768039 w 1837853"/>
                <a:gd name="connsiteY17-606" fmla="*/ 0 h 2644084"/>
                <a:gd name="connsiteX0-607" fmla="*/ 768039 w 1837853"/>
                <a:gd name="connsiteY0-608" fmla="*/ 0 h 2644084"/>
                <a:gd name="connsiteX1-609" fmla="*/ 1069814 w 1837853"/>
                <a:gd name="connsiteY1-610" fmla="*/ 0 h 2644084"/>
                <a:gd name="connsiteX2-611" fmla="*/ 1837853 w 1837853"/>
                <a:gd name="connsiteY2-612" fmla="*/ 768039 h 2644084"/>
                <a:gd name="connsiteX3-613" fmla="*/ 1837853 w 1837853"/>
                <a:gd name="connsiteY3-614" fmla="*/ 1857222 h 2644084"/>
                <a:gd name="connsiteX4-615" fmla="*/ 1837853 w 1837853"/>
                <a:gd name="connsiteY4-616" fmla="*/ 2463846 h 2644084"/>
                <a:gd name="connsiteX5-617" fmla="*/ 1657615 w 1837853"/>
                <a:gd name="connsiteY5-618" fmla="*/ 2644084 h 2644084"/>
                <a:gd name="connsiteX6-619" fmla="*/ 1656669 w 1837853"/>
                <a:gd name="connsiteY6-620" fmla="*/ 2644084 h 2644084"/>
                <a:gd name="connsiteX7-621" fmla="*/ 1496945 w 1837853"/>
                <a:gd name="connsiteY7-622" fmla="*/ 2495903 h 2644084"/>
                <a:gd name="connsiteX8-623" fmla="*/ 1511638 w 1837853"/>
                <a:gd name="connsiteY8-624" fmla="*/ 907068 h 2644084"/>
                <a:gd name="connsiteX9-625" fmla="*/ 1197319 w 1837853"/>
                <a:gd name="connsiteY9-626" fmla="*/ 1408978 h 2644084"/>
                <a:gd name="connsiteX10-627" fmla="*/ 317339 w 1837853"/>
                <a:gd name="connsiteY10-628" fmla="*/ 1920184 h 2644084"/>
                <a:gd name="connsiteX11-629" fmla="*/ 319865 w 1837853"/>
                <a:gd name="connsiteY11-630" fmla="*/ 2443768 h 2644084"/>
                <a:gd name="connsiteX12-631" fmla="*/ 240521 w 1837853"/>
                <a:gd name="connsiteY12-632" fmla="*/ 2602745 h 2644084"/>
                <a:gd name="connsiteX13-633" fmla="*/ 181184 w 1837853"/>
                <a:gd name="connsiteY13-634" fmla="*/ 2644084 h 2644084"/>
                <a:gd name="connsiteX14-635" fmla="*/ 180238 w 1837853"/>
                <a:gd name="connsiteY14-636" fmla="*/ 2644084 h 2644084"/>
                <a:gd name="connsiteX15-637" fmla="*/ 0 w 1837853"/>
                <a:gd name="connsiteY15-638" fmla="*/ 2463846 h 2644084"/>
                <a:gd name="connsiteX16-639" fmla="*/ 0 w 1837853"/>
                <a:gd name="connsiteY16-640" fmla="*/ 1876045 h 2644084"/>
                <a:gd name="connsiteX17-641" fmla="*/ 0 w 1837853"/>
                <a:gd name="connsiteY17-642" fmla="*/ 768039 h 2644084"/>
                <a:gd name="connsiteX18-643" fmla="*/ 768039 w 1837853"/>
                <a:gd name="connsiteY18-644" fmla="*/ 0 h 2644084"/>
                <a:gd name="connsiteX0-645" fmla="*/ 768039 w 1837853"/>
                <a:gd name="connsiteY0-646" fmla="*/ 0 h 2644084"/>
                <a:gd name="connsiteX1-647" fmla="*/ 1069814 w 1837853"/>
                <a:gd name="connsiteY1-648" fmla="*/ 0 h 2644084"/>
                <a:gd name="connsiteX2-649" fmla="*/ 1837853 w 1837853"/>
                <a:gd name="connsiteY2-650" fmla="*/ 768039 h 2644084"/>
                <a:gd name="connsiteX3-651" fmla="*/ 1837853 w 1837853"/>
                <a:gd name="connsiteY3-652" fmla="*/ 1857222 h 2644084"/>
                <a:gd name="connsiteX4-653" fmla="*/ 1837853 w 1837853"/>
                <a:gd name="connsiteY4-654" fmla="*/ 2463846 h 2644084"/>
                <a:gd name="connsiteX5-655" fmla="*/ 1657615 w 1837853"/>
                <a:gd name="connsiteY5-656" fmla="*/ 2644084 h 2644084"/>
                <a:gd name="connsiteX6-657" fmla="*/ 1656669 w 1837853"/>
                <a:gd name="connsiteY6-658" fmla="*/ 2644084 h 2644084"/>
                <a:gd name="connsiteX7-659" fmla="*/ 1496945 w 1837853"/>
                <a:gd name="connsiteY7-660" fmla="*/ 2495903 h 2644084"/>
                <a:gd name="connsiteX8-661" fmla="*/ 1511638 w 1837853"/>
                <a:gd name="connsiteY8-662" fmla="*/ 907068 h 2644084"/>
                <a:gd name="connsiteX9-663" fmla="*/ 1197319 w 1837853"/>
                <a:gd name="connsiteY9-664" fmla="*/ 1408978 h 2644084"/>
                <a:gd name="connsiteX10-665" fmla="*/ 317339 w 1837853"/>
                <a:gd name="connsiteY10-666" fmla="*/ 1920184 h 2644084"/>
                <a:gd name="connsiteX11-667" fmla="*/ 319865 w 1837853"/>
                <a:gd name="connsiteY11-668" fmla="*/ 2443768 h 2644084"/>
                <a:gd name="connsiteX12-669" fmla="*/ 240521 w 1837853"/>
                <a:gd name="connsiteY12-670" fmla="*/ 2602745 h 2644084"/>
                <a:gd name="connsiteX13-671" fmla="*/ 181184 w 1837853"/>
                <a:gd name="connsiteY13-672" fmla="*/ 2644084 h 2644084"/>
                <a:gd name="connsiteX14-673" fmla="*/ 0 w 1837853"/>
                <a:gd name="connsiteY14-674" fmla="*/ 2463846 h 2644084"/>
                <a:gd name="connsiteX15-675" fmla="*/ 0 w 1837853"/>
                <a:gd name="connsiteY15-676" fmla="*/ 1876045 h 2644084"/>
                <a:gd name="connsiteX16-677" fmla="*/ 0 w 1837853"/>
                <a:gd name="connsiteY16-678" fmla="*/ 768039 h 2644084"/>
                <a:gd name="connsiteX17-679" fmla="*/ 768039 w 1837853"/>
                <a:gd name="connsiteY17-680" fmla="*/ 0 h 2644084"/>
                <a:gd name="connsiteX0-681" fmla="*/ 768039 w 1837853"/>
                <a:gd name="connsiteY0-682" fmla="*/ 0 h 2644084"/>
                <a:gd name="connsiteX1-683" fmla="*/ 1069814 w 1837853"/>
                <a:gd name="connsiteY1-684" fmla="*/ 0 h 2644084"/>
                <a:gd name="connsiteX2-685" fmla="*/ 1837853 w 1837853"/>
                <a:gd name="connsiteY2-686" fmla="*/ 768039 h 2644084"/>
                <a:gd name="connsiteX3-687" fmla="*/ 1837853 w 1837853"/>
                <a:gd name="connsiteY3-688" fmla="*/ 1857222 h 2644084"/>
                <a:gd name="connsiteX4-689" fmla="*/ 1837853 w 1837853"/>
                <a:gd name="connsiteY4-690" fmla="*/ 2463846 h 2644084"/>
                <a:gd name="connsiteX5-691" fmla="*/ 1657615 w 1837853"/>
                <a:gd name="connsiteY5-692" fmla="*/ 2644084 h 2644084"/>
                <a:gd name="connsiteX6-693" fmla="*/ 1656669 w 1837853"/>
                <a:gd name="connsiteY6-694" fmla="*/ 2644084 h 2644084"/>
                <a:gd name="connsiteX7-695" fmla="*/ 1496945 w 1837853"/>
                <a:gd name="connsiteY7-696" fmla="*/ 2495903 h 2644084"/>
                <a:gd name="connsiteX8-697" fmla="*/ 1511638 w 1837853"/>
                <a:gd name="connsiteY8-698" fmla="*/ 907068 h 2644084"/>
                <a:gd name="connsiteX9-699" fmla="*/ 1197319 w 1837853"/>
                <a:gd name="connsiteY9-700" fmla="*/ 1408978 h 2644084"/>
                <a:gd name="connsiteX10-701" fmla="*/ 317339 w 1837853"/>
                <a:gd name="connsiteY10-702" fmla="*/ 1920184 h 2644084"/>
                <a:gd name="connsiteX11-703" fmla="*/ 319865 w 1837853"/>
                <a:gd name="connsiteY11-704" fmla="*/ 2443768 h 2644084"/>
                <a:gd name="connsiteX12-705" fmla="*/ 181184 w 1837853"/>
                <a:gd name="connsiteY12-706" fmla="*/ 2644084 h 2644084"/>
                <a:gd name="connsiteX13-707" fmla="*/ 0 w 1837853"/>
                <a:gd name="connsiteY13-708" fmla="*/ 2463846 h 2644084"/>
                <a:gd name="connsiteX14-709" fmla="*/ 0 w 1837853"/>
                <a:gd name="connsiteY14-710" fmla="*/ 1876045 h 2644084"/>
                <a:gd name="connsiteX15-711" fmla="*/ 0 w 1837853"/>
                <a:gd name="connsiteY15-712" fmla="*/ 768039 h 2644084"/>
                <a:gd name="connsiteX16-713" fmla="*/ 768039 w 1837853"/>
                <a:gd name="connsiteY16-714" fmla="*/ 0 h 2644084"/>
                <a:gd name="connsiteX0-715" fmla="*/ 768039 w 1837853"/>
                <a:gd name="connsiteY0-716" fmla="*/ 0 h 2644331"/>
                <a:gd name="connsiteX1-717" fmla="*/ 1069814 w 1837853"/>
                <a:gd name="connsiteY1-718" fmla="*/ 0 h 2644331"/>
                <a:gd name="connsiteX2-719" fmla="*/ 1837853 w 1837853"/>
                <a:gd name="connsiteY2-720" fmla="*/ 768039 h 2644331"/>
                <a:gd name="connsiteX3-721" fmla="*/ 1837853 w 1837853"/>
                <a:gd name="connsiteY3-722" fmla="*/ 1857222 h 2644331"/>
                <a:gd name="connsiteX4-723" fmla="*/ 1837853 w 1837853"/>
                <a:gd name="connsiteY4-724" fmla="*/ 2463846 h 2644331"/>
                <a:gd name="connsiteX5-725" fmla="*/ 1657615 w 1837853"/>
                <a:gd name="connsiteY5-726" fmla="*/ 2644084 h 2644331"/>
                <a:gd name="connsiteX6-727" fmla="*/ 1656669 w 1837853"/>
                <a:gd name="connsiteY6-728" fmla="*/ 2644084 h 2644331"/>
                <a:gd name="connsiteX7-729" fmla="*/ 1496945 w 1837853"/>
                <a:gd name="connsiteY7-730" fmla="*/ 2495903 h 2644331"/>
                <a:gd name="connsiteX8-731" fmla="*/ 1511638 w 1837853"/>
                <a:gd name="connsiteY8-732" fmla="*/ 907068 h 2644331"/>
                <a:gd name="connsiteX9-733" fmla="*/ 1197319 w 1837853"/>
                <a:gd name="connsiteY9-734" fmla="*/ 1408978 h 2644331"/>
                <a:gd name="connsiteX10-735" fmla="*/ 317339 w 1837853"/>
                <a:gd name="connsiteY10-736" fmla="*/ 1920184 h 2644331"/>
                <a:gd name="connsiteX11-737" fmla="*/ 319865 w 1837853"/>
                <a:gd name="connsiteY11-738" fmla="*/ 2443768 h 2644331"/>
                <a:gd name="connsiteX12-739" fmla="*/ 181184 w 1837853"/>
                <a:gd name="connsiteY12-740" fmla="*/ 2644084 h 2644331"/>
                <a:gd name="connsiteX13-741" fmla="*/ 0 w 1837853"/>
                <a:gd name="connsiteY13-742" fmla="*/ 2463846 h 2644331"/>
                <a:gd name="connsiteX14-743" fmla="*/ 0 w 1837853"/>
                <a:gd name="connsiteY14-744" fmla="*/ 1876045 h 2644331"/>
                <a:gd name="connsiteX15-745" fmla="*/ 0 w 1837853"/>
                <a:gd name="connsiteY15-746" fmla="*/ 768039 h 2644331"/>
                <a:gd name="connsiteX16-747" fmla="*/ 768039 w 1837853"/>
                <a:gd name="connsiteY16-748" fmla="*/ 0 h 2644331"/>
                <a:gd name="connsiteX0-749" fmla="*/ 768039 w 1837853"/>
                <a:gd name="connsiteY0-750" fmla="*/ 0 h 2644300"/>
                <a:gd name="connsiteX1-751" fmla="*/ 1069814 w 1837853"/>
                <a:gd name="connsiteY1-752" fmla="*/ 0 h 2644300"/>
                <a:gd name="connsiteX2-753" fmla="*/ 1837853 w 1837853"/>
                <a:gd name="connsiteY2-754" fmla="*/ 768039 h 2644300"/>
                <a:gd name="connsiteX3-755" fmla="*/ 1837853 w 1837853"/>
                <a:gd name="connsiteY3-756" fmla="*/ 1857222 h 2644300"/>
                <a:gd name="connsiteX4-757" fmla="*/ 1837853 w 1837853"/>
                <a:gd name="connsiteY4-758" fmla="*/ 2463846 h 2644300"/>
                <a:gd name="connsiteX5-759" fmla="*/ 1657615 w 1837853"/>
                <a:gd name="connsiteY5-760" fmla="*/ 2644084 h 2644300"/>
                <a:gd name="connsiteX6-761" fmla="*/ 1656669 w 1837853"/>
                <a:gd name="connsiteY6-762" fmla="*/ 2644084 h 2644300"/>
                <a:gd name="connsiteX7-763" fmla="*/ 1496945 w 1837853"/>
                <a:gd name="connsiteY7-764" fmla="*/ 2495903 h 2644300"/>
                <a:gd name="connsiteX8-765" fmla="*/ 1511638 w 1837853"/>
                <a:gd name="connsiteY8-766" fmla="*/ 907068 h 2644300"/>
                <a:gd name="connsiteX9-767" fmla="*/ 1197319 w 1837853"/>
                <a:gd name="connsiteY9-768" fmla="*/ 1408978 h 2644300"/>
                <a:gd name="connsiteX10-769" fmla="*/ 317339 w 1837853"/>
                <a:gd name="connsiteY10-770" fmla="*/ 1920184 h 2644300"/>
                <a:gd name="connsiteX11-771" fmla="*/ 319865 w 1837853"/>
                <a:gd name="connsiteY11-772" fmla="*/ 2443768 h 2644300"/>
                <a:gd name="connsiteX12-773" fmla="*/ 181184 w 1837853"/>
                <a:gd name="connsiteY12-774" fmla="*/ 2644084 h 2644300"/>
                <a:gd name="connsiteX13-775" fmla="*/ 0 w 1837853"/>
                <a:gd name="connsiteY13-776" fmla="*/ 2463846 h 2644300"/>
                <a:gd name="connsiteX14-777" fmla="*/ 0 w 1837853"/>
                <a:gd name="connsiteY14-778" fmla="*/ 1876045 h 2644300"/>
                <a:gd name="connsiteX15-779" fmla="*/ 0 w 1837853"/>
                <a:gd name="connsiteY15-780" fmla="*/ 768039 h 2644300"/>
                <a:gd name="connsiteX16-781" fmla="*/ 768039 w 1837853"/>
                <a:gd name="connsiteY16-782" fmla="*/ 0 h 2644300"/>
                <a:gd name="connsiteX0-783" fmla="*/ 768039 w 1837853"/>
                <a:gd name="connsiteY0-784" fmla="*/ 0 h 2644790"/>
                <a:gd name="connsiteX1-785" fmla="*/ 1069814 w 1837853"/>
                <a:gd name="connsiteY1-786" fmla="*/ 0 h 2644790"/>
                <a:gd name="connsiteX2-787" fmla="*/ 1837853 w 1837853"/>
                <a:gd name="connsiteY2-788" fmla="*/ 768039 h 2644790"/>
                <a:gd name="connsiteX3-789" fmla="*/ 1837853 w 1837853"/>
                <a:gd name="connsiteY3-790" fmla="*/ 1857222 h 2644790"/>
                <a:gd name="connsiteX4-791" fmla="*/ 1837853 w 1837853"/>
                <a:gd name="connsiteY4-792" fmla="*/ 2463846 h 2644790"/>
                <a:gd name="connsiteX5-793" fmla="*/ 1657615 w 1837853"/>
                <a:gd name="connsiteY5-794" fmla="*/ 2644084 h 2644790"/>
                <a:gd name="connsiteX6-795" fmla="*/ 1656669 w 1837853"/>
                <a:gd name="connsiteY6-796" fmla="*/ 2644084 h 2644790"/>
                <a:gd name="connsiteX7-797" fmla="*/ 1496945 w 1837853"/>
                <a:gd name="connsiteY7-798" fmla="*/ 2495903 h 2644790"/>
                <a:gd name="connsiteX8-799" fmla="*/ 1511638 w 1837853"/>
                <a:gd name="connsiteY8-800" fmla="*/ 907068 h 2644790"/>
                <a:gd name="connsiteX9-801" fmla="*/ 1197319 w 1837853"/>
                <a:gd name="connsiteY9-802" fmla="*/ 1408978 h 2644790"/>
                <a:gd name="connsiteX10-803" fmla="*/ 317339 w 1837853"/>
                <a:gd name="connsiteY10-804" fmla="*/ 1920184 h 2644790"/>
                <a:gd name="connsiteX11-805" fmla="*/ 319865 w 1837853"/>
                <a:gd name="connsiteY11-806" fmla="*/ 2443768 h 2644790"/>
                <a:gd name="connsiteX12-807" fmla="*/ 310371 w 1837853"/>
                <a:gd name="connsiteY12-808" fmla="*/ 2523370 h 2644790"/>
                <a:gd name="connsiteX13-809" fmla="*/ 181184 w 1837853"/>
                <a:gd name="connsiteY13-810" fmla="*/ 2644084 h 2644790"/>
                <a:gd name="connsiteX14-811" fmla="*/ 0 w 1837853"/>
                <a:gd name="connsiteY14-812" fmla="*/ 2463846 h 2644790"/>
                <a:gd name="connsiteX15-813" fmla="*/ 0 w 1837853"/>
                <a:gd name="connsiteY15-814" fmla="*/ 1876045 h 2644790"/>
                <a:gd name="connsiteX16-815" fmla="*/ 0 w 1837853"/>
                <a:gd name="connsiteY16-816" fmla="*/ 768039 h 2644790"/>
                <a:gd name="connsiteX17-817" fmla="*/ 768039 w 1837853"/>
                <a:gd name="connsiteY17-818" fmla="*/ 0 h 2644790"/>
                <a:gd name="connsiteX0-819" fmla="*/ 768039 w 1837853"/>
                <a:gd name="connsiteY0-820" fmla="*/ 0 h 2644988"/>
                <a:gd name="connsiteX1-821" fmla="*/ 1069814 w 1837853"/>
                <a:gd name="connsiteY1-822" fmla="*/ 0 h 2644988"/>
                <a:gd name="connsiteX2-823" fmla="*/ 1837853 w 1837853"/>
                <a:gd name="connsiteY2-824" fmla="*/ 768039 h 2644988"/>
                <a:gd name="connsiteX3-825" fmla="*/ 1837853 w 1837853"/>
                <a:gd name="connsiteY3-826" fmla="*/ 1857222 h 2644988"/>
                <a:gd name="connsiteX4-827" fmla="*/ 1837853 w 1837853"/>
                <a:gd name="connsiteY4-828" fmla="*/ 2463846 h 2644988"/>
                <a:gd name="connsiteX5-829" fmla="*/ 1657615 w 1837853"/>
                <a:gd name="connsiteY5-830" fmla="*/ 2644084 h 2644988"/>
                <a:gd name="connsiteX6-831" fmla="*/ 1656669 w 1837853"/>
                <a:gd name="connsiteY6-832" fmla="*/ 2644084 h 2644988"/>
                <a:gd name="connsiteX7-833" fmla="*/ 1496945 w 1837853"/>
                <a:gd name="connsiteY7-834" fmla="*/ 2495903 h 2644988"/>
                <a:gd name="connsiteX8-835" fmla="*/ 1511638 w 1837853"/>
                <a:gd name="connsiteY8-836" fmla="*/ 907068 h 2644988"/>
                <a:gd name="connsiteX9-837" fmla="*/ 1197319 w 1837853"/>
                <a:gd name="connsiteY9-838" fmla="*/ 1408978 h 2644988"/>
                <a:gd name="connsiteX10-839" fmla="*/ 317339 w 1837853"/>
                <a:gd name="connsiteY10-840" fmla="*/ 1920184 h 2644988"/>
                <a:gd name="connsiteX11-841" fmla="*/ 319865 w 1837853"/>
                <a:gd name="connsiteY11-842" fmla="*/ 2443768 h 2644988"/>
                <a:gd name="connsiteX12-843" fmla="*/ 354821 w 1837853"/>
                <a:gd name="connsiteY12-844" fmla="*/ 2529720 h 2644988"/>
                <a:gd name="connsiteX13-845" fmla="*/ 181184 w 1837853"/>
                <a:gd name="connsiteY13-846" fmla="*/ 2644084 h 2644988"/>
                <a:gd name="connsiteX14-847" fmla="*/ 0 w 1837853"/>
                <a:gd name="connsiteY14-848" fmla="*/ 2463846 h 2644988"/>
                <a:gd name="connsiteX15-849" fmla="*/ 0 w 1837853"/>
                <a:gd name="connsiteY15-850" fmla="*/ 1876045 h 2644988"/>
                <a:gd name="connsiteX16-851" fmla="*/ 0 w 1837853"/>
                <a:gd name="connsiteY16-852" fmla="*/ 768039 h 2644988"/>
                <a:gd name="connsiteX17-853" fmla="*/ 768039 w 1837853"/>
                <a:gd name="connsiteY17-854" fmla="*/ 0 h 2644988"/>
                <a:gd name="connsiteX0-855" fmla="*/ 768039 w 1837853"/>
                <a:gd name="connsiteY0-856" fmla="*/ 0 h 2644988"/>
                <a:gd name="connsiteX1-857" fmla="*/ 1069814 w 1837853"/>
                <a:gd name="connsiteY1-858" fmla="*/ 0 h 2644988"/>
                <a:gd name="connsiteX2-859" fmla="*/ 1837853 w 1837853"/>
                <a:gd name="connsiteY2-860" fmla="*/ 768039 h 2644988"/>
                <a:gd name="connsiteX3-861" fmla="*/ 1837853 w 1837853"/>
                <a:gd name="connsiteY3-862" fmla="*/ 1857222 h 2644988"/>
                <a:gd name="connsiteX4-863" fmla="*/ 1837853 w 1837853"/>
                <a:gd name="connsiteY4-864" fmla="*/ 2463846 h 2644988"/>
                <a:gd name="connsiteX5-865" fmla="*/ 1657615 w 1837853"/>
                <a:gd name="connsiteY5-866" fmla="*/ 2644084 h 2644988"/>
                <a:gd name="connsiteX6-867" fmla="*/ 1656669 w 1837853"/>
                <a:gd name="connsiteY6-868" fmla="*/ 2644084 h 2644988"/>
                <a:gd name="connsiteX7-869" fmla="*/ 1496945 w 1837853"/>
                <a:gd name="connsiteY7-870" fmla="*/ 2495903 h 2644988"/>
                <a:gd name="connsiteX8-871" fmla="*/ 1511638 w 1837853"/>
                <a:gd name="connsiteY8-872" fmla="*/ 907068 h 2644988"/>
                <a:gd name="connsiteX9-873" fmla="*/ 1197319 w 1837853"/>
                <a:gd name="connsiteY9-874" fmla="*/ 1408978 h 2644988"/>
                <a:gd name="connsiteX10-875" fmla="*/ 317339 w 1837853"/>
                <a:gd name="connsiteY10-876" fmla="*/ 1920184 h 2644988"/>
                <a:gd name="connsiteX11-877" fmla="*/ 319865 w 1837853"/>
                <a:gd name="connsiteY11-878" fmla="*/ 2354868 h 2644988"/>
                <a:gd name="connsiteX12-879" fmla="*/ 354821 w 1837853"/>
                <a:gd name="connsiteY12-880" fmla="*/ 2529720 h 2644988"/>
                <a:gd name="connsiteX13-881" fmla="*/ 181184 w 1837853"/>
                <a:gd name="connsiteY13-882" fmla="*/ 2644084 h 2644988"/>
                <a:gd name="connsiteX14-883" fmla="*/ 0 w 1837853"/>
                <a:gd name="connsiteY14-884" fmla="*/ 2463846 h 2644988"/>
                <a:gd name="connsiteX15-885" fmla="*/ 0 w 1837853"/>
                <a:gd name="connsiteY15-886" fmla="*/ 1876045 h 2644988"/>
                <a:gd name="connsiteX16-887" fmla="*/ 0 w 1837853"/>
                <a:gd name="connsiteY16-888" fmla="*/ 768039 h 2644988"/>
                <a:gd name="connsiteX17-889" fmla="*/ 768039 w 1837853"/>
                <a:gd name="connsiteY17-890" fmla="*/ 0 h 2644988"/>
                <a:gd name="connsiteX0-891" fmla="*/ 768039 w 1837853"/>
                <a:gd name="connsiteY0-892" fmla="*/ 0 h 2644099"/>
                <a:gd name="connsiteX1-893" fmla="*/ 1069814 w 1837853"/>
                <a:gd name="connsiteY1-894" fmla="*/ 0 h 2644099"/>
                <a:gd name="connsiteX2-895" fmla="*/ 1837853 w 1837853"/>
                <a:gd name="connsiteY2-896" fmla="*/ 768039 h 2644099"/>
                <a:gd name="connsiteX3-897" fmla="*/ 1837853 w 1837853"/>
                <a:gd name="connsiteY3-898" fmla="*/ 1857222 h 2644099"/>
                <a:gd name="connsiteX4-899" fmla="*/ 1837853 w 1837853"/>
                <a:gd name="connsiteY4-900" fmla="*/ 2463846 h 2644099"/>
                <a:gd name="connsiteX5-901" fmla="*/ 1657615 w 1837853"/>
                <a:gd name="connsiteY5-902" fmla="*/ 2644084 h 2644099"/>
                <a:gd name="connsiteX6-903" fmla="*/ 1656669 w 1837853"/>
                <a:gd name="connsiteY6-904" fmla="*/ 2644084 h 2644099"/>
                <a:gd name="connsiteX7-905" fmla="*/ 1496945 w 1837853"/>
                <a:gd name="connsiteY7-906" fmla="*/ 2495903 h 2644099"/>
                <a:gd name="connsiteX8-907" fmla="*/ 1511638 w 1837853"/>
                <a:gd name="connsiteY8-908" fmla="*/ 907068 h 2644099"/>
                <a:gd name="connsiteX9-909" fmla="*/ 1197319 w 1837853"/>
                <a:gd name="connsiteY9-910" fmla="*/ 1408978 h 2644099"/>
                <a:gd name="connsiteX10-911" fmla="*/ 317339 w 1837853"/>
                <a:gd name="connsiteY10-912" fmla="*/ 1920184 h 2644099"/>
                <a:gd name="connsiteX11-913" fmla="*/ 319865 w 1837853"/>
                <a:gd name="connsiteY11-914" fmla="*/ 2354868 h 2644099"/>
                <a:gd name="connsiteX12-915" fmla="*/ 354821 w 1837853"/>
                <a:gd name="connsiteY12-916" fmla="*/ 2529720 h 2644099"/>
                <a:gd name="connsiteX13-917" fmla="*/ 181184 w 1837853"/>
                <a:gd name="connsiteY13-918" fmla="*/ 2644084 h 2644099"/>
                <a:gd name="connsiteX14-919" fmla="*/ 0 w 1837853"/>
                <a:gd name="connsiteY14-920" fmla="*/ 2463846 h 2644099"/>
                <a:gd name="connsiteX15-921" fmla="*/ 0 w 1837853"/>
                <a:gd name="connsiteY15-922" fmla="*/ 1876045 h 2644099"/>
                <a:gd name="connsiteX16-923" fmla="*/ 0 w 1837853"/>
                <a:gd name="connsiteY16-924" fmla="*/ 768039 h 2644099"/>
                <a:gd name="connsiteX17-925" fmla="*/ 768039 w 1837853"/>
                <a:gd name="connsiteY17-926" fmla="*/ 0 h 2644099"/>
                <a:gd name="connsiteX0-927" fmla="*/ 768039 w 1837853"/>
                <a:gd name="connsiteY0-928" fmla="*/ 0 h 2644099"/>
                <a:gd name="connsiteX1-929" fmla="*/ 1069814 w 1837853"/>
                <a:gd name="connsiteY1-930" fmla="*/ 0 h 2644099"/>
                <a:gd name="connsiteX2-931" fmla="*/ 1837853 w 1837853"/>
                <a:gd name="connsiteY2-932" fmla="*/ 768039 h 2644099"/>
                <a:gd name="connsiteX3-933" fmla="*/ 1837853 w 1837853"/>
                <a:gd name="connsiteY3-934" fmla="*/ 1857222 h 2644099"/>
                <a:gd name="connsiteX4-935" fmla="*/ 1837853 w 1837853"/>
                <a:gd name="connsiteY4-936" fmla="*/ 2463846 h 2644099"/>
                <a:gd name="connsiteX5-937" fmla="*/ 1657615 w 1837853"/>
                <a:gd name="connsiteY5-938" fmla="*/ 2644084 h 2644099"/>
                <a:gd name="connsiteX6-939" fmla="*/ 1656669 w 1837853"/>
                <a:gd name="connsiteY6-940" fmla="*/ 2644084 h 2644099"/>
                <a:gd name="connsiteX7-941" fmla="*/ 1496945 w 1837853"/>
                <a:gd name="connsiteY7-942" fmla="*/ 2495903 h 2644099"/>
                <a:gd name="connsiteX8-943" fmla="*/ 1511638 w 1837853"/>
                <a:gd name="connsiteY8-944" fmla="*/ 907068 h 2644099"/>
                <a:gd name="connsiteX9-945" fmla="*/ 1197319 w 1837853"/>
                <a:gd name="connsiteY9-946" fmla="*/ 1408978 h 2644099"/>
                <a:gd name="connsiteX10-947" fmla="*/ 317339 w 1837853"/>
                <a:gd name="connsiteY10-948" fmla="*/ 1920184 h 2644099"/>
                <a:gd name="connsiteX11-949" fmla="*/ 319865 w 1837853"/>
                <a:gd name="connsiteY11-950" fmla="*/ 2354868 h 2644099"/>
                <a:gd name="connsiteX12-951" fmla="*/ 354821 w 1837853"/>
                <a:gd name="connsiteY12-952" fmla="*/ 2529720 h 2644099"/>
                <a:gd name="connsiteX13-953" fmla="*/ 181184 w 1837853"/>
                <a:gd name="connsiteY13-954" fmla="*/ 2644084 h 2644099"/>
                <a:gd name="connsiteX14-955" fmla="*/ 0 w 1837853"/>
                <a:gd name="connsiteY14-956" fmla="*/ 2463846 h 2644099"/>
                <a:gd name="connsiteX15-957" fmla="*/ 0 w 1837853"/>
                <a:gd name="connsiteY15-958" fmla="*/ 1876045 h 2644099"/>
                <a:gd name="connsiteX16-959" fmla="*/ 0 w 1837853"/>
                <a:gd name="connsiteY16-960" fmla="*/ 768039 h 2644099"/>
                <a:gd name="connsiteX17-961" fmla="*/ 768039 w 1837853"/>
                <a:gd name="connsiteY17-962" fmla="*/ 0 h 2644099"/>
                <a:gd name="connsiteX0-963" fmla="*/ 768039 w 1837853"/>
                <a:gd name="connsiteY0-964" fmla="*/ 0 h 2644099"/>
                <a:gd name="connsiteX1-965" fmla="*/ 1069814 w 1837853"/>
                <a:gd name="connsiteY1-966" fmla="*/ 0 h 2644099"/>
                <a:gd name="connsiteX2-967" fmla="*/ 1837853 w 1837853"/>
                <a:gd name="connsiteY2-968" fmla="*/ 768039 h 2644099"/>
                <a:gd name="connsiteX3-969" fmla="*/ 1837853 w 1837853"/>
                <a:gd name="connsiteY3-970" fmla="*/ 1857222 h 2644099"/>
                <a:gd name="connsiteX4-971" fmla="*/ 1837853 w 1837853"/>
                <a:gd name="connsiteY4-972" fmla="*/ 2463846 h 2644099"/>
                <a:gd name="connsiteX5-973" fmla="*/ 1657615 w 1837853"/>
                <a:gd name="connsiteY5-974" fmla="*/ 2644084 h 2644099"/>
                <a:gd name="connsiteX6-975" fmla="*/ 1656669 w 1837853"/>
                <a:gd name="connsiteY6-976" fmla="*/ 2644084 h 2644099"/>
                <a:gd name="connsiteX7-977" fmla="*/ 1496945 w 1837853"/>
                <a:gd name="connsiteY7-978" fmla="*/ 2495903 h 2644099"/>
                <a:gd name="connsiteX8-979" fmla="*/ 1511638 w 1837853"/>
                <a:gd name="connsiteY8-980" fmla="*/ 907068 h 2644099"/>
                <a:gd name="connsiteX9-981" fmla="*/ 1197319 w 1837853"/>
                <a:gd name="connsiteY9-982" fmla="*/ 1408978 h 2644099"/>
                <a:gd name="connsiteX10-983" fmla="*/ 317339 w 1837853"/>
                <a:gd name="connsiteY10-984" fmla="*/ 1920184 h 2644099"/>
                <a:gd name="connsiteX11-985" fmla="*/ 319865 w 1837853"/>
                <a:gd name="connsiteY11-986" fmla="*/ 2354868 h 2644099"/>
                <a:gd name="connsiteX12-987" fmla="*/ 354821 w 1837853"/>
                <a:gd name="connsiteY12-988" fmla="*/ 2529720 h 2644099"/>
                <a:gd name="connsiteX13-989" fmla="*/ 181184 w 1837853"/>
                <a:gd name="connsiteY13-990" fmla="*/ 2644084 h 2644099"/>
                <a:gd name="connsiteX14-991" fmla="*/ 0 w 1837853"/>
                <a:gd name="connsiteY14-992" fmla="*/ 2463846 h 2644099"/>
                <a:gd name="connsiteX15-993" fmla="*/ 0 w 1837853"/>
                <a:gd name="connsiteY15-994" fmla="*/ 1876045 h 2644099"/>
                <a:gd name="connsiteX16-995" fmla="*/ 0 w 1837853"/>
                <a:gd name="connsiteY16-996" fmla="*/ 768039 h 2644099"/>
                <a:gd name="connsiteX17-997" fmla="*/ 768039 w 1837853"/>
                <a:gd name="connsiteY17-998" fmla="*/ 0 h 2644099"/>
                <a:gd name="connsiteX0-999" fmla="*/ 768039 w 1837853"/>
                <a:gd name="connsiteY0-1000" fmla="*/ 0 h 2644099"/>
                <a:gd name="connsiteX1-1001" fmla="*/ 1069814 w 1837853"/>
                <a:gd name="connsiteY1-1002" fmla="*/ 0 h 2644099"/>
                <a:gd name="connsiteX2-1003" fmla="*/ 1837853 w 1837853"/>
                <a:gd name="connsiteY2-1004" fmla="*/ 768039 h 2644099"/>
                <a:gd name="connsiteX3-1005" fmla="*/ 1837853 w 1837853"/>
                <a:gd name="connsiteY3-1006" fmla="*/ 1857222 h 2644099"/>
                <a:gd name="connsiteX4-1007" fmla="*/ 1837853 w 1837853"/>
                <a:gd name="connsiteY4-1008" fmla="*/ 2463846 h 2644099"/>
                <a:gd name="connsiteX5-1009" fmla="*/ 1657615 w 1837853"/>
                <a:gd name="connsiteY5-1010" fmla="*/ 2644084 h 2644099"/>
                <a:gd name="connsiteX6-1011" fmla="*/ 1656669 w 1837853"/>
                <a:gd name="connsiteY6-1012" fmla="*/ 2644084 h 2644099"/>
                <a:gd name="connsiteX7-1013" fmla="*/ 1509645 w 1837853"/>
                <a:gd name="connsiteY7-1014" fmla="*/ 2375253 h 2644099"/>
                <a:gd name="connsiteX8-1015" fmla="*/ 1511638 w 1837853"/>
                <a:gd name="connsiteY8-1016" fmla="*/ 907068 h 2644099"/>
                <a:gd name="connsiteX9-1017" fmla="*/ 1197319 w 1837853"/>
                <a:gd name="connsiteY9-1018" fmla="*/ 1408978 h 2644099"/>
                <a:gd name="connsiteX10-1019" fmla="*/ 317339 w 1837853"/>
                <a:gd name="connsiteY10-1020" fmla="*/ 1920184 h 2644099"/>
                <a:gd name="connsiteX11-1021" fmla="*/ 319865 w 1837853"/>
                <a:gd name="connsiteY11-1022" fmla="*/ 2354868 h 2644099"/>
                <a:gd name="connsiteX12-1023" fmla="*/ 354821 w 1837853"/>
                <a:gd name="connsiteY12-1024" fmla="*/ 2529720 h 2644099"/>
                <a:gd name="connsiteX13-1025" fmla="*/ 181184 w 1837853"/>
                <a:gd name="connsiteY13-1026" fmla="*/ 2644084 h 2644099"/>
                <a:gd name="connsiteX14-1027" fmla="*/ 0 w 1837853"/>
                <a:gd name="connsiteY14-1028" fmla="*/ 2463846 h 2644099"/>
                <a:gd name="connsiteX15-1029" fmla="*/ 0 w 1837853"/>
                <a:gd name="connsiteY15-1030" fmla="*/ 1876045 h 2644099"/>
                <a:gd name="connsiteX16-1031" fmla="*/ 0 w 1837853"/>
                <a:gd name="connsiteY16-1032" fmla="*/ 768039 h 2644099"/>
                <a:gd name="connsiteX17-1033" fmla="*/ 768039 w 1837853"/>
                <a:gd name="connsiteY17-1034" fmla="*/ 0 h 2644099"/>
                <a:gd name="connsiteX0-1035" fmla="*/ 768039 w 1837853"/>
                <a:gd name="connsiteY0-1036" fmla="*/ 0 h 2644099"/>
                <a:gd name="connsiteX1-1037" fmla="*/ 1069814 w 1837853"/>
                <a:gd name="connsiteY1-1038" fmla="*/ 0 h 2644099"/>
                <a:gd name="connsiteX2-1039" fmla="*/ 1837853 w 1837853"/>
                <a:gd name="connsiteY2-1040" fmla="*/ 768039 h 2644099"/>
                <a:gd name="connsiteX3-1041" fmla="*/ 1837853 w 1837853"/>
                <a:gd name="connsiteY3-1042" fmla="*/ 1857222 h 2644099"/>
                <a:gd name="connsiteX4-1043" fmla="*/ 1837853 w 1837853"/>
                <a:gd name="connsiteY4-1044" fmla="*/ 2463846 h 2644099"/>
                <a:gd name="connsiteX5-1045" fmla="*/ 1657615 w 1837853"/>
                <a:gd name="connsiteY5-1046" fmla="*/ 2644084 h 2644099"/>
                <a:gd name="connsiteX6-1047" fmla="*/ 1656669 w 1837853"/>
                <a:gd name="connsiteY6-1048" fmla="*/ 2644084 h 2644099"/>
                <a:gd name="connsiteX7-1049" fmla="*/ 1545446 w 1837853"/>
                <a:gd name="connsiteY7-1050" fmla="*/ 2494796 h 2644099"/>
                <a:gd name="connsiteX8-1051" fmla="*/ 1509645 w 1837853"/>
                <a:gd name="connsiteY8-1052" fmla="*/ 2375253 h 2644099"/>
                <a:gd name="connsiteX9-1053" fmla="*/ 1511638 w 1837853"/>
                <a:gd name="connsiteY9-1054" fmla="*/ 907068 h 2644099"/>
                <a:gd name="connsiteX10-1055" fmla="*/ 1197319 w 1837853"/>
                <a:gd name="connsiteY10-1056" fmla="*/ 1408978 h 2644099"/>
                <a:gd name="connsiteX11-1057" fmla="*/ 317339 w 1837853"/>
                <a:gd name="connsiteY11-1058" fmla="*/ 1920184 h 2644099"/>
                <a:gd name="connsiteX12-1059" fmla="*/ 319865 w 1837853"/>
                <a:gd name="connsiteY12-1060" fmla="*/ 2354868 h 2644099"/>
                <a:gd name="connsiteX13-1061" fmla="*/ 354821 w 1837853"/>
                <a:gd name="connsiteY13-1062" fmla="*/ 2529720 h 2644099"/>
                <a:gd name="connsiteX14-1063" fmla="*/ 181184 w 1837853"/>
                <a:gd name="connsiteY14-1064" fmla="*/ 2644084 h 2644099"/>
                <a:gd name="connsiteX15-1065" fmla="*/ 0 w 1837853"/>
                <a:gd name="connsiteY15-1066" fmla="*/ 2463846 h 2644099"/>
                <a:gd name="connsiteX16-1067" fmla="*/ 0 w 1837853"/>
                <a:gd name="connsiteY16-1068" fmla="*/ 1876045 h 2644099"/>
                <a:gd name="connsiteX17-1069" fmla="*/ 0 w 1837853"/>
                <a:gd name="connsiteY17-1070" fmla="*/ 768039 h 2644099"/>
                <a:gd name="connsiteX18-1071" fmla="*/ 768039 w 1837853"/>
                <a:gd name="connsiteY18-1072" fmla="*/ 0 h 2644099"/>
                <a:gd name="connsiteX0-1073" fmla="*/ 768039 w 1837853"/>
                <a:gd name="connsiteY0-1074" fmla="*/ 0 h 2644099"/>
                <a:gd name="connsiteX1-1075" fmla="*/ 1069814 w 1837853"/>
                <a:gd name="connsiteY1-1076" fmla="*/ 0 h 2644099"/>
                <a:gd name="connsiteX2-1077" fmla="*/ 1837853 w 1837853"/>
                <a:gd name="connsiteY2-1078" fmla="*/ 768039 h 2644099"/>
                <a:gd name="connsiteX3-1079" fmla="*/ 1837853 w 1837853"/>
                <a:gd name="connsiteY3-1080" fmla="*/ 1857222 h 2644099"/>
                <a:gd name="connsiteX4-1081" fmla="*/ 1837853 w 1837853"/>
                <a:gd name="connsiteY4-1082" fmla="*/ 2463846 h 2644099"/>
                <a:gd name="connsiteX5-1083" fmla="*/ 1657615 w 1837853"/>
                <a:gd name="connsiteY5-1084" fmla="*/ 2644084 h 2644099"/>
                <a:gd name="connsiteX6-1085" fmla="*/ 1656669 w 1837853"/>
                <a:gd name="connsiteY6-1086" fmla="*/ 2644084 h 2644099"/>
                <a:gd name="connsiteX7-1087" fmla="*/ 1485121 w 1837853"/>
                <a:gd name="connsiteY7-1088" fmla="*/ 2507496 h 2644099"/>
                <a:gd name="connsiteX8-1089" fmla="*/ 1509645 w 1837853"/>
                <a:gd name="connsiteY8-1090" fmla="*/ 2375253 h 2644099"/>
                <a:gd name="connsiteX9-1091" fmla="*/ 1511638 w 1837853"/>
                <a:gd name="connsiteY9-1092" fmla="*/ 907068 h 2644099"/>
                <a:gd name="connsiteX10-1093" fmla="*/ 1197319 w 1837853"/>
                <a:gd name="connsiteY10-1094" fmla="*/ 1408978 h 2644099"/>
                <a:gd name="connsiteX11-1095" fmla="*/ 317339 w 1837853"/>
                <a:gd name="connsiteY11-1096" fmla="*/ 1920184 h 2644099"/>
                <a:gd name="connsiteX12-1097" fmla="*/ 319865 w 1837853"/>
                <a:gd name="connsiteY12-1098" fmla="*/ 2354868 h 2644099"/>
                <a:gd name="connsiteX13-1099" fmla="*/ 354821 w 1837853"/>
                <a:gd name="connsiteY13-1100" fmla="*/ 2529720 h 2644099"/>
                <a:gd name="connsiteX14-1101" fmla="*/ 181184 w 1837853"/>
                <a:gd name="connsiteY14-1102" fmla="*/ 2644084 h 2644099"/>
                <a:gd name="connsiteX15-1103" fmla="*/ 0 w 1837853"/>
                <a:gd name="connsiteY15-1104" fmla="*/ 2463846 h 2644099"/>
                <a:gd name="connsiteX16-1105" fmla="*/ 0 w 1837853"/>
                <a:gd name="connsiteY16-1106" fmla="*/ 1876045 h 2644099"/>
                <a:gd name="connsiteX17-1107" fmla="*/ 0 w 1837853"/>
                <a:gd name="connsiteY17-1108" fmla="*/ 768039 h 2644099"/>
                <a:gd name="connsiteX18-1109" fmla="*/ 768039 w 1837853"/>
                <a:gd name="connsiteY18-1110" fmla="*/ 0 h 2644099"/>
                <a:gd name="connsiteX0-1111" fmla="*/ 768039 w 1837853"/>
                <a:gd name="connsiteY0-1112" fmla="*/ 0 h 2644099"/>
                <a:gd name="connsiteX1-1113" fmla="*/ 1069814 w 1837853"/>
                <a:gd name="connsiteY1-1114" fmla="*/ 0 h 2644099"/>
                <a:gd name="connsiteX2-1115" fmla="*/ 1837853 w 1837853"/>
                <a:gd name="connsiteY2-1116" fmla="*/ 768039 h 2644099"/>
                <a:gd name="connsiteX3-1117" fmla="*/ 1837853 w 1837853"/>
                <a:gd name="connsiteY3-1118" fmla="*/ 1857222 h 2644099"/>
                <a:gd name="connsiteX4-1119" fmla="*/ 1837853 w 1837853"/>
                <a:gd name="connsiteY4-1120" fmla="*/ 2463846 h 2644099"/>
                <a:gd name="connsiteX5-1121" fmla="*/ 1657615 w 1837853"/>
                <a:gd name="connsiteY5-1122" fmla="*/ 2644084 h 2644099"/>
                <a:gd name="connsiteX6-1123" fmla="*/ 1656669 w 1837853"/>
                <a:gd name="connsiteY6-1124" fmla="*/ 2644084 h 2644099"/>
                <a:gd name="connsiteX7-1125" fmla="*/ 1485121 w 1837853"/>
                <a:gd name="connsiteY7-1126" fmla="*/ 2507496 h 2644099"/>
                <a:gd name="connsiteX8-1127" fmla="*/ 1509645 w 1837853"/>
                <a:gd name="connsiteY8-1128" fmla="*/ 2375253 h 2644099"/>
                <a:gd name="connsiteX9-1129" fmla="*/ 1511638 w 1837853"/>
                <a:gd name="connsiteY9-1130" fmla="*/ 907068 h 2644099"/>
                <a:gd name="connsiteX10-1131" fmla="*/ 1197319 w 1837853"/>
                <a:gd name="connsiteY10-1132" fmla="*/ 1408978 h 2644099"/>
                <a:gd name="connsiteX11-1133" fmla="*/ 317339 w 1837853"/>
                <a:gd name="connsiteY11-1134" fmla="*/ 1920184 h 2644099"/>
                <a:gd name="connsiteX12-1135" fmla="*/ 319865 w 1837853"/>
                <a:gd name="connsiteY12-1136" fmla="*/ 2354868 h 2644099"/>
                <a:gd name="connsiteX13-1137" fmla="*/ 354821 w 1837853"/>
                <a:gd name="connsiteY13-1138" fmla="*/ 2529720 h 2644099"/>
                <a:gd name="connsiteX14-1139" fmla="*/ 181184 w 1837853"/>
                <a:gd name="connsiteY14-1140" fmla="*/ 2644084 h 2644099"/>
                <a:gd name="connsiteX15-1141" fmla="*/ 0 w 1837853"/>
                <a:gd name="connsiteY15-1142" fmla="*/ 2463846 h 2644099"/>
                <a:gd name="connsiteX16-1143" fmla="*/ 0 w 1837853"/>
                <a:gd name="connsiteY16-1144" fmla="*/ 1876045 h 2644099"/>
                <a:gd name="connsiteX17-1145" fmla="*/ 0 w 1837853"/>
                <a:gd name="connsiteY17-1146" fmla="*/ 768039 h 2644099"/>
                <a:gd name="connsiteX18-1147" fmla="*/ 768039 w 1837853"/>
                <a:gd name="connsiteY18-1148" fmla="*/ 0 h 2644099"/>
                <a:gd name="connsiteX0-1149" fmla="*/ 768039 w 1837853"/>
                <a:gd name="connsiteY0-1150" fmla="*/ 0 h 2644099"/>
                <a:gd name="connsiteX1-1151" fmla="*/ 1069814 w 1837853"/>
                <a:gd name="connsiteY1-1152" fmla="*/ 0 h 2644099"/>
                <a:gd name="connsiteX2-1153" fmla="*/ 1837853 w 1837853"/>
                <a:gd name="connsiteY2-1154" fmla="*/ 768039 h 2644099"/>
                <a:gd name="connsiteX3-1155" fmla="*/ 1837853 w 1837853"/>
                <a:gd name="connsiteY3-1156" fmla="*/ 1857222 h 2644099"/>
                <a:gd name="connsiteX4-1157" fmla="*/ 1837853 w 1837853"/>
                <a:gd name="connsiteY4-1158" fmla="*/ 2463846 h 2644099"/>
                <a:gd name="connsiteX5-1159" fmla="*/ 1657615 w 1837853"/>
                <a:gd name="connsiteY5-1160" fmla="*/ 2644084 h 2644099"/>
                <a:gd name="connsiteX6-1161" fmla="*/ 1656669 w 1837853"/>
                <a:gd name="connsiteY6-1162" fmla="*/ 2644084 h 2644099"/>
                <a:gd name="connsiteX7-1163" fmla="*/ 1485121 w 1837853"/>
                <a:gd name="connsiteY7-1164" fmla="*/ 2507496 h 2644099"/>
                <a:gd name="connsiteX8-1165" fmla="*/ 1509645 w 1837853"/>
                <a:gd name="connsiteY8-1166" fmla="*/ 2375253 h 2644099"/>
                <a:gd name="connsiteX9-1167" fmla="*/ 1511638 w 1837853"/>
                <a:gd name="connsiteY9-1168" fmla="*/ 907068 h 2644099"/>
                <a:gd name="connsiteX10-1169" fmla="*/ 1197319 w 1837853"/>
                <a:gd name="connsiteY10-1170" fmla="*/ 1408978 h 2644099"/>
                <a:gd name="connsiteX11-1171" fmla="*/ 317339 w 1837853"/>
                <a:gd name="connsiteY11-1172" fmla="*/ 1920184 h 2644099"/>
                <a:gd name="connsiteX12-1173" fmla="*/ 319865 w 1837853"/>
                <a:gd name="connsiteY12-1174" fmla="*/ 2354868 h 2644099"/>
                <a:gd name="connsiteX13-1175" fmla="*/ 354821 w 1837853"/>
                <a:gd name="connsiteY13-1176" fmla="*/ 2529720 h 2644099"/>
                <a:gd name="connsiteX14-1177" fmla="*/ 181184 w 1837853"/>
                <a:gd name="connsiteY14-1178" fmla="*/ 2644084 h 2644099"/>
                <a:gd name="connsiteX15-1179" fmla="*/ 0 w 1837853"/>
                <a:gd name="connsiteY15-1180" fmla="*/ 2463846 h 2644099"/>
                <a:gd name="connsiteX16-1181" fmla="*/ 0 w 1837853"/>
                <a:gd name="connsiteY16-1182" fmla="*/ 1876045 h 2644099"/>
                <a:gd name="connsiteX17-1183" fmla="*/ 0 w 1837853"/>
                <a:gd name="connsiteY17-1184" fmla="*/ 768039 h 2644099"/>
                <a:gd name="connsiteX18-1185" fmla="*/ 768039 w 1837853"/>
                <a:gd name="connsiteY18-1186" fmla="*/ 0 h 2644099"/>
                <a:gd name="connsiteX0-1187" fmla="*/ 768039 w 1837853"/>
                <a:gd name="connsiteY0-1188" fmla="*/ 0 h 2644099"/>
                <a:gd name="connsiteX1-1189" fmla="*/ 1069814 w 1837853"/>
                <a:gd name="connsiteY1-1190" fmla="*/ 0 h 2644099"/>
                <a:gd name="connsiteX2-1191" fmla="*/ 1837853 w 1837853"/>
                <a:gd name="connsiteY2-1192" fmla="*/ 768039 h 2644099"/>
                <a:gd name="connsiteX3-1193" fmla="*/ 1837853 w 1837853"/>
                <a:gd name="connsiteY3-1194" fmla="*/ 1857222 h 2644099"/>
                <a:gd name="connsiteX4-1195" fmla="*/ 1837853 w 1837853"/>
                <a:gd name="connsiteY4-1196" fmla="*/ 2463846 h 2644099"/>
                <a:gd name="connsiteX5-1197" fmla="*/ 1657615 w 1837853"/>
                <a:gd name="connsiteY5-1198" fmla="*/ 2644084 h 2644099"/>
                <a:gd name="connsiteX6-1199" fmla="*/ 1656669 w 1837853"/>
                <a:gd name="connsiteY6-1200" fmla="*/ 2644084 h 2644099"/>
                <a:gd name="connsiteX7-1201" fmla="*/ 1620852 w 1837853"/>
                <a:gd name="connsiteY7-1202" fmla="*/ 2517021 h 2644099"/>
                <a:gd name="connsiteX8-1203" fmla="*/ 1509645 w 1837853"/>
                <a:gd name="connsiteY8-1204" fmla="*/ 2375253 h 2644099"/>
                <a:gd name="connsiteX9-1205" fmla="*/ 1511638 w 1837853"/>
                <a:gd name="connsiteY9-1206" fmla="*/ 907068 h 2644099"/>
                <a:gd name="connsiteX10-1207" fmla="*/ 1197319 w 1837853"/>
                <a:gd name="connsiteY10-1208" fmla="*/ 1408978 h 2644099"/>
                <a:gd name="connsiteX11-1209" fmla="*/ 317339 w 1837853"/>
                <a:gd name="connsiteY11-1210" fmla="*/ 1920184 h 2644099"/>
                <a:gd name="connsiteX12-1211" fmla="*/ 319865 w 1837853"/>
                <a:gd name="connsiteY12-1212" fmla="*/ 2354868 h 2644099"/>
                <a:gd name="connsiteX13-1213" fmla="*/ 354821 w 1837853"/>
                <a:gd name="connsiteY13-1214" fmla="*/ 2529720 h 2644099"/>
                <a:gd name="connsiteX14-1215" fmla="*/ 181184 w 1837853"/>
                <a:gd name="connsiteY14-1216" fmla="*/ 2644084 h 2644099"/>
                <a:gd name="connsiteX15-1217" fmla="*/ 0 w 1837853"/>
                <a:gd name="connsiteY15-1218" fmla="*/ 2463846 h 2644099"/>
                <a:gd name="connsiteX16-1219" fmla="*/ 0 w 1837853"/>
                <a:gd name="connsiteY16-1220" fmla="*/ 1876045 h 2644099"/>
                <a:gd name="connsiteX17-1221" fmla="*/ 0 w 1837853"/>
                <a:gd name="connsiteY17-1222" fmla="*/ 768039 h 2644099"/>
                <a:gd name="connsiteX18-1223" fmla="*/ 768039 w 1837853"/>
                <a:gd name="connsiteY18-1224" fmla="*/ 0 h 2644099"/>
                <a:gd name="connsiteX0-1225" fmla="*/ 768039 w 1837853"/>
                <a:gd name="connsiteY0-1226" fmla="*/ 0 h 2644099"/>
                <a:gd name="connsiteX1-1227" fmla="*/ 1069814 w 1837853"/>
                <a:gd name="connsiteY1-1228" fmla="*/ 0 h 2644099"/>
                <a:gd name="connsiteX2-1229" fmla="*/ 1837853 w 1837853"/>
                <a:gd name="connsiteY2-1230" fmla="*/ 768039 h 2644099"/>
                <a:gd name="connsiteX3-1231" fmla="*/ 1837853 w 1837853"/>
                <a:gd name="connsiteY3-1232" fmla="*/ 1857222 h 2644099"/>
                <a:gd name="connsiteX4-1233" fmla="*/ 1837853 w 1837853"/>
                <a:gd name="connsiteY4-1234" fmla="*/ 2463846 h 2644099"/>
                <a:gd name="connsiteX5-1235" fmla="*/ 1657615 w 1837853"/>
                <a:gd name="connsiteY5-1236" fmla="*/ 2644084 h 2644099"/>
                <a:gd name="connsiteX6-1237" fmla="*/ 1656669 w 1837853"/>
                <a:gd name="connsiteY6-1238" fmla="*/ 2644084 h 2644099"/>
                <a:gd name="connsiteX7-1239" fmla="*/ 1620852 w 1837853"/>
                <a:gd name="connsiteY7-1240" fmla="*/ 2517021 h 2644099"/>
                <a:gd name="connsiteX8-1241" fmla="*/ 1509645 w 1837853"/>
                <a:gd name="connsiteY8-1242" fmla="*/ 2375253 h 2644099"/>
                <a:gd name="connsiteX9-1243" fmla="*/ 1511638 w 1837853"/>
                <a:gd name="connsiteY9-1244" fmla="*/ 907068 h 2644099"/>
                <a:gd name="connsiteX10-1245" fmla="*/ 1197319 w 1837853"/>
                <a:gd name="connsiteY10-1246" fmla="*/ 1408978 h 2644099"/>
                <a:gd name="connsiteX11-1247" fmla="*/ 317339 w 1837853"/>
                <a:gd name="connsiteY11-1248" fmla="*/ 1920184 h 2644099"/>
                <a:gd name="connsiteX12-1249" fmla="*/ 319865 w 1837853"/>
                <a:gd name="connsiteY12-1250" fmla="*/ 2354868 h 2644099"/>
                <a:gd name="connsiteX13-1251" fmla="*/ 354821 w 1837853"/>
                <a:gd name="connsiteY13-1252" fmla="*/ 2529720 h 2644099"/>
                <a:gd name="connsiteX14-1253" fmla="*/ 181184 w 1837853"/>
                <a:gd name="connsiteY14-1254" fmla="*/ 2644084 h 2644099"/>
                <a:gd name="connsiteX15-1255" fmla="*/ 0 w 1837853"/>
                <a:gd name="connsiteY15-1256" fmla="*/ 2463846 h 2644099"/>
                <a:gd name="connsiteX16-1257" fmla="*/ 0 w 1837853"/>
                <a:gd name="connsiteY16-1258" fmla="*/ 1876045 h 2644099"/>
                <a:gd name="connsiteX17-1259" fmla="*/ 0 w 1837853"/>
                <a:gd name="connsiteY17-1260" fmla="*/ 768039 h 2644099"/>
                <a:gd name="connsiteX18-1261" fmla="*/ 768039 w 1837853"/>
                <a:gd name="connsiteY18-1262" fmla="*/ 0 h 2644099"/>
                <a:gd name="connsiteX0-1263" fmla="*/ 768039 w 1837853"/>
                <a:gd name="connsiteY0-1264" fmla="*/ 0 h 2644099"/>
                <a:gd name="connsiteX1-1265" fmla="*/ 1069814 w 1837853"/>
                <a:gd name="connsiteY1-1266" fmla="*/ 0 h 2644099"/>
                <a:gd name="connsiteX2-1267" fmla="*/ 1837853 w 1837853"/>
                <a:gd name="connsiteY2-1268" fmla="*/ 768039 h 2644099"/>
                <a:gd name="connsiteX3-1269" fmla="*/ 1837853 w 1837853"/>
                <a:gd name="connsiteY3-1270" fmla="*/ 1857222 h 2644099"/>
                <a:gd name="connsiteX4-1271" fmla="*/ 1837853 w 1837853"/>
                <a:gd name="connsiteY4-1272" fmla="*/ 2463846 h 2644099"/>
                <a:gd name="connsiteX5-1273" fmla="*/ 1657615 w 1837853"/>
                <a:gd name="connsiteY5-1274" fmla="*/ 2644084 h 2644099"/>
                <a:gd name="connsiteX6-1275" fmla="*/ 1656669 w 1837853"/>
                <a:gd name="connsiteY6-1276" fmla="*/ 2644084 h 2644099"/>
                <a:gd name="connsiteX7-1277" fmla="*/ 1509645 w 1837853"/>
                <a:gd name="connsiteY7-1278" fmla="*/ 2375253 h 2644099"/>
                <a:gd name="connsiteX8-1279" fmla="*/ 1511638 w 1837853"/>
                <a:gd name="connsiteY8-1280" fmla="*/ 907068 h 2644099"/>
                <a:gd name="connsiteX9-1281" fmla="*/ 1197319 w 1837853"/>
                <a:gd name="connsiteY9-1282" fmla="*/ 1408978 h 2644099"/>
                <a:gd name="connsiteX10-1283" fmla="*/ 317339 w 1837853"/>
                <a:gd name="connsiteY10-1284" fmla="*/ 1920184 h 2644099"/>
                <a:gd name="connsiteX11-1285" fmla="*/ 319865 w 1837853"/>
                <a:gd name="connsiteY11-1286" fmla="*/ 2354868 h 2644099"/>
                <a:gd name="connsiteX12-1287" fmla="*/ 354821 w 1837853"/>
                <a:gd name="connsiteY12-1288" fmla="*/ 2529720 h 2644099"/>
                <a:gd name="connsiteX13-1289" fmla="*/ 181184 w 1837853"/>
                <a:gd name="connsiteY13-1290" fmla="*/ 2644084 h 2644099"/>
                <a:gd name="connsiteX14-1291" fmla="*/ 0 w 1837853"/>
                <a:gd name="connsiteY14-1292" fmla="*/ 2463846 h 2644099"/>
                <a:gd name="connsiteX15-1293" fmla="*/ 0 w 1837853"/>
                <a:gd name="connsiteY15-1294" fmla="*/ 1876045 h 2644099"/>
                <a:gd name="connsiteX16-1295" fmla="*/ 0 w 1837853"/>
                <a:gd name="connsiteY16-1296" fmla="*/ 768039 h 2644099"/>
                <a:gd name="connsiteX17-1297" fmla="*/ 768039 w 1837853"/>
                <a:gd name="connsiteY17-1298" fmla="*/ 0 h 2644099"/>
                <a:gd name="connsiteX0-1299" fmla="*/ 768039 w 1837853"/>
                <a:gd name="connsiteY0-1300" fmla="*/ 0 h 2644099"/>
                <a:gd name="connsiteX1-1301" fmla="*/ 1069814 w 1837853"/>
                <a:gd name="connsiteY1-1302" fmla="*/ 0 h 2644099"/>
                <a:gd name="connsiteX2-1303" fmla="*/ 1837853 w 1837853"/>
                <a:gd name="connsiteY2-1304" fmla="*/ 768039 h 2644099"/>
                <a:gd name="connsiteX3-1305" fmla="*/ 1837853 w 1837853"/>
                <a:gd name="connsiteY3-1306" fmla="*/ 1857222 h 2644099"/>
                <a:gd name="connsiteX4-1307" fmla="*/ 1837853 w 1837853"/>
                <a:gd name="connsiteY4-1308" fmla="*/ 2463846 h 2644099"/>
                <a:gd name="connsiteX5-1309" fmla="*/ 1657615 w 1837853"/>
                <a:gd name="connsiteY5-1310" fmla="*/ 2644084 h 2644099"/>
                <a:gd name="connsiteX6-1311" fmla="*/ 1656669 w 1837853"/>
                <a:gd name="connsiteY6-1312" fmla="*/ 2644084 h 2644099"/>
                <a:gd name="connsiteX7-1313" fmla="*/ 1509645 w 1837853"/>
                <a:gd name="connsiteY7-1314" fmla="*/ 2375253 h 2644099"/>
                <a:gd name="connsiteX8-1315" fmla="*/ 1508140 w 1837853"/>
                <a:gd name="connsiteY8-1316" fmla="*/ 2292390 h 2644099"/>
                <a:gd name="connsiteX9-1317" fmla="*/ 1511638 w 1837853"/>
                <a:gd name="connsiteY9-1318" fmla="*/ 907068 h 2644099"/>
                <a:gd name="connsiteX10-1319" fmla="*/ 1197319 w 1837853"/>
                <a:gd name="connsiteY10-1320" fmla="*/ 1408978 h 2644099"/>
                <a:gd name="connsiteX11-1321" fmla="*/ 317339 w 1837853"/>
                <a:gd name="connsiteY11-1322" fmla="*/ 1920184 h 2644099"/>
                <a:gd name="connsiteX12-1323" fmla="*/ 319865 w 1837853"/>
                <a:gd name="connsiteY12-1324" fmla="*/ 2354868 h 2644099"/>
                <a:gd name="connsiteX13-1325" fmla="*/ 354821 w 1837853"/>
                <a:gd name="connsiteY13-1326" fmla="*/ 2529720 h 2644099"/>
                <a:gd name="connsiteX14-1327" fmla="*/ 181184 w 1837853"/>
                <a:gd name="connsiteY14-1328" fmla="*/ 2644084 h 2644099"/>
                <a:gd name="connsiteX15-1329" fmla="*/ 0 w 1837853"/>
                <a:gd name="connsiteY15-1330" fmla="*/ 2463846 h 2644099"/>
                <a:gd name="connsiteX16-1331" fmla="*/ 0 w 1837853"/>
                <a:gd name="connsiteY16-1332" fmla="*/ 1876045 h 2644099"/>
                <a:gd name="connsiteX17-1333" fmla="*/ 0 w 1837853"/>
                <a:gd name="connsiteY17-1334" fmla="*/ 768039 h 2644099"/>
                <a:gd name="connsiteX18-1335" fmla="*/ 768039 w 1837853"/>
                <a:gd name="connsiteY18-1336" fmla="*/ 0 h 2644099"/>
                <a:gd name="connsiteX0-1337" fmla="*/ 768039 w 1837853"/>
                <a:gd name="connsiteY0-1338" fmla="*/ 0 h 2670881"/>
                <a:gd name="connsiteX1-1339" fmla="*/ 1069814 w 1837853"/>
                <a:gd name="connsiteY1-1340" fmla="*/ 0 h 2670881"/>
                <a:gd name="connsiteX2-1341" fmla="*/ 1837853 w 1837853"/>
                <a:gd name="connsiteY2-1342" fmla="*/ 768039 h 2670881"/>
                <a:gd name="connsiteX3-1343" fmla="*/ 1837853 w 1837853"/>
                <a:gd name="connsiteY3-1344" fmla="*/ 1857222 h 2670881"/>
                <a:gd name="connsiteX4-1345" fmla="*/ 1837853 w 1837853"/>
                <a:gd name="connsiteY4-1346" fmla="*/ 2463846 h 2670881"/>
                <a:gd name="connsiteX5-1347" fmla="*/ 1657615 w 1837853"/>
                <a:gd name="connsiteY5-1348" fmla="*/ 2644084 h 2670881"/>
                <a:gd name="connsiteX6-1349" fmla="*/ 1656669 w 1837853"/>
                <a:gd name="connsiteY6-1350" fmla="*/ 2644084 h 2670881"/>
                <a:gd name="connsiteX7-1351" fmla="*/ 1500120 w 1837853"/>
                <a:gd name="connsiteY7-1352" fmla="*/ 2510985 h 2670881"/>
                <a:gd name="connsiteX8-1353" fmla="*/ 1508140 w 1837853"/>
                <a:gd name="connsiteY8-1354" fmla="*/ 2292390 h 2670881"/>
                <a:gd name="connsiteX9-1355" fmla="*/ 1511638 w 1837853"/>
                <a:gd name="connsiteY9-1356" fmla="*/ 907068 h 2670881"/>
                <a:gd name="connsiteX10-1357" fmla="*/ 1197319 w 1837853"/>
                <a:gd name="connsiteY10-1358" fmla="*/ 1408978 h 2670881"/>
                <a:gd name="connsiteX11-1359" fmla="*/ 317339 w 1837853"/>
                <a:gd name="connsiteY11-1360" fmla="*/ 1920184 h 2670881"/>
                <a:gd name="connsiteX12-1361" fmla="*/ 319865 w 1837853"/>
                <a:gd name="connsiteY12-1362" fmla="*/ 2354868 h 2670881"/>
                <a:gd name="connsiteX13-1363" fmla="*/ 354821 w 1837853"/>
                <a:gd name="connsiteY13-1364" fmla="*/ 2529720 h 2670881"/>
                <a:gd name="connsiteX14-1365" fmla="*/ 181184 w 1837853"/>
                <a:gd name="connsiteY14-1366" fmla="*/ 2644084 h 2670881"/>
                <a:gd name="connsiteX15-1367" fmla="*/ 0 w 1837853"/>
                <a:gd name="connsiteY15-1368" fmla="*/ 2463846 h 2670881"/>
                <a:gd name="connsiteX16-1369" fmla="*/ 0 w 1837853"/>
                <a:gd name="connsiteY16-1370" fmla="*/ 1876045 h 2670881"/>
                <a:gd name="connsiteX17-1371" fmla="*/ 0 w 1837853"/>
                <a:gd name="connsiteY17-1372" fmla="*/ 768039 h 2670881"/>
                <a:gd name="connsiteX18-1373" fmla="*/ 768039 w 1837853"/>
                <a:gd name="connsiteY18-1374" fmla="*/ 0 h 2670881"/>
                <a:gd name="connsiteX0-1375" fmla="*/ 768039 w 1837853"/>
                <a:gd name="connsiteY0-1376" fmla="*/ 0 h 2644099"/>
                <a:gd name="connsiteX1-1377" fmla="*/ 1069814 w 1837853"/>
                <a:gd name="connsiteY1-1378" fmla="*/ 0 h 2644099"/>
                <a:gd name="connsiteX2-1379" fmla="*/ 1837853 w 1837853"/>
                <a:gd name="connsiteY2-1380" fmla="*/ 768039 h 2644099"/>
                <a:gd name="connsiteX3-1381" fmla="*/ 1837853 w 1837853"/>
                <a:gd name="connsiteY3-1382" fmla="*/ 1857222 h 2644099"/>
                <a:gd name="connsiteX4-1383" fmla="*/ 1837853 w 1837853"/>
                <a:gd name="connsiteY4-1384" fmla="*/ 2463846 h 2644099"/>
                <a:gd name="connsiteX5-1385" fmla="*/ 1657615 w 1837853"/>
                <a:gd name="connsiteY5-1386" fmla="*/ 2644084 h 2644099"/>
                <a:gd name="connsiteX6-1387" fmla="*/ 1656669 w 1837853"/>
                <a:gd name="connsiteY6-1388" fmla="*/ 2644084 h 2644099"/>
                <a:gd name="connsiteX7-1389" fmla="*/ 1500120 w 1837853"/>
                <a:gd name="connsiteY7-1390" fmla="*/ 2510985 h 2644099"/>
                <a:gd name="connsiteX8-1391" fmla="*/ 1508140 w 1837853"/>
                <a:gd name="connsiteY8-1392" fmla="*/ 2292390 h 2644099"/>
                <a:gd name="connsiteX9-1393" fmla="*/ 1511638 w 1837853"/>
                <a:gd name="connsiteY9-1394" fmla="*/ 907068 h 2644099"/>
                <a:gd name="connsiteX10-1395" fmla="*/ 1197319 w 1837853"/>
                <a:gd name="connsiteY10-1396" fmla="*/ 1408978 h 2644099"/>
                <a:gd name="connsiteX11-1397" fmla="*/ 317339 w 1837853"/>
                <a:gd name="connsiteY11-1398" fmla="*/ 1920184 h 2644099"/>
                <a:gd name="connsiteX12-1399" fmla="*/ 319865 w 1837853"/>
                <a:gd name="connsiteY12-1400" fmla="*/ 2354868 h 2644099"/>
                <a:gd name="connsiteX13-1401" fmla="*/ 354821 w 1837853"/>
                <a:gd name="connsiteY13-1402" fmla="*/ 2529720 h 2644099"/>
                <a:gd name="connsiteX14-1403" fmla="*/ 181184 w 1837853"/>
                <a:gd name="connsiteY14-1404" fmla="*/ 2644084 h 2644099"/>
                <a:gd name="connsiteX15-1405" fmla="*/ 0 w 1837853"/>
                <a:gd name="connsiteY15-1406" fmla="*/ 2463846 h 2644099"/>
                <a:gd name="connsiteX16-1407" fmla="*/ 0 w 1837853"/>
                <a:gd name="connsiteY16-1408" fmla="*/ 1876045 h 2644099"/>
                <a:gd name="connsiteX17-1409" fmla="*/ 0 w 1837853"/>
                <a:gd name="connsiteY17-1410" fmla="*/ 768039 h 2644099"/>
                <a:gd name="connsiteX18-1411" fmla="*/ 768039 w 1837853"/>
                <a:gd name="connsiteY18-1412" fmla="*/ 0 h 2644099"/>
                <a:gd name="connsiteX0-1413" fmla="*/ 768039 w 1837853"/>
                <a:gd name="connsiteY0-1414" fmla="*/ 0 h 2644099"/>
                <a:gd name="connsiteX1-1415" fmla="*/ 1069814 w 1837853"/>
                <a:gd name="connsiteY1-1416" fmla="*/ 0 h 2644099"/>
                <a:gd name="connsiteX2-1417" fmla="*/ 1837853 w 1837853"/>
                <a:gd name="connsiteY2-1418" fmla="*/ 768039 h 2644099"/>
                <a:gd name="connsiteX3-1419" fmla="*/ 1837853 w 1837853"/>
                <a:gd name="connsiteY3-1420" fmla="*/ 1857222 h 2644099"/>
                <a:gd name="connsiteX4-1421" fmla="*/ 1837853 w 1837853"/>
                <a:gd name="connsiteY4-1422" fmla="*/ 2463846 h 2644099"/>
                <a:gd name="connsiteX5-1423" fmla="*/ 1657615 w 1837853"/>
                <a:gd name="connsiteY5-1424" fmla="*/ 2644084 h 2644099"/>
                <a:gd name="connsiteX6-1425" fmla="*/ 1656669 w 1837853"/>
                <a:gd name="connsiteY6-1426" fmla="*/ 2644084 h 2644099"/>
                <a:gd name="connsiteX7-1427" fmla="*/ 1500120 w 1837853"/>
                <a:gd name="connsiteY7-1428" fmla="*/ 2510985 h 2644099"/>
                <a:gd name="connsiteX8-1429" fmla="*/ 1508140 w 1837853"/>
                <a:gd name="connsiteY8-1430" fmla="*/ 2292390 h 2644099"/>
                <a:gd name="connsiteX9-1431" fmla="*/ 1511638 w 1837853"/>
                <a:gd name="connsiteY9-1432" fmla="*/ 907068 h 2644099"/>
                <a:gd name="connsiteX10-1433" fmla="*/ 1197319 w 1837853"/>
                <a:gd name="connsiteY10-1434" fmla="*/ 1408978 h 2644099"/>
                <a:gd name="connsiteX11-1435" fmla="*/ 317339 w 1837853"/>
                <a:gd name="connsiteY11-1436" fmla="*/ 1920184 h 2644099"/>
                <a:gd name="connsiteX12-1437" fmla="*/ 319865 w 1837853"/>
                <a:gd name="connsiteY12-1438" fmla="*/ 2354868 h 2644099"/>
                <a:gd name="connsiteX13-1439" fmla="*/ 354821 w 1837853"/>
                <a:gd name="connsiteY13-1440" fmla="*/ 2529720 h 2644099"/>
                <a:gd name="connsiteX14-1441" fmla="*/ 181184 w 1837853"/>
                <a:gd name="connsiteY14-1442" fmla="*/ 2644084 h 2644099"/>
                <a:gd name="connsiteX15-1443" fmla="*/ 0 w 1837853"/>
                <a:gd name="connsiteY15-1444" fmla="*/ 2463846 h 2644099"/>
                <a:gd name="connsiteX16-1445" fmla="*/ 0 w 1837853"/>
                <a:gd name="connsiteY16-1446" fmla="*/ 1876045 h 2644099"/>
                <a:gd name="connsiteX17-1447" fmla="*/ 0 w 1837853"/>
                <a:gd name="connsiteY17-1448" fmla="*/ 768039 h 2644099"/>
                <a:gd name="connsiteX18-1449" fmla="*/ 768039 w 1837853"/>
                <a:gd name="connsiteY18-1450" fmla="*/ 0 h 2644099"/>
                <a:gd name="connsiteX0-1451" fmla="*/ 768039 w 1837853"/>
                <a:gd name="connsiteY0-1452" fmla="*/ 0 h 2644099"/>
                <a:gd name="connsiteX1-1453" fmla="*/ 1069814 w 1837853"/>
                <a:gd name="connsiteY1-1454" fmla="*/ 0 h 2644099"/>
                <a:gd name="connsiteX2-1455" fmla="*/ 1837853 w 1837853"/>
                <a:gd name="connsiteY2-1456" fmla="*/ 768039 h 2644099"/>
                <a:gd name="connsiteX3-1457" fmla="*/ 1837853 w 1837853"/>
                <a:gd name="connsiteY3-1458" fmla="*/ 1857222 h 2644099"/>
                <a:gd name="connsiteX4-1459" fmla="*/ 1837853 w 1837853"/>
                <a:gd name="connsiteY4-1460" fmla="*/ 2463846 h 2644099"/>
                <a:gd name="connsiteX5-1461" fmla="*/ 1657615 w 1837853"/>
                <a:gd name="connsiteY5-1462" fmla="*/ 2644084 h 2644099"/>
                <a:gd name="connsiteX6-1463" fmla="*/ 1656669 w 1837853"/>
                <a:gd name="connsiteY6-1464" fmla="*/ 2644084 h 2644099"/>
                <a:gd name="connsiteX7-1465" fmla="*/ 1488213 w 1837853"/>
                <a:gd name="connsiteY7-1466" fmla="*/ 2513366 h 2644099"/>
                <a:gd name="connsiteX8-1467" fmla="*/ 1508140 w 1837853"/>
                <a:gd name="connsiteY8-1468" fmla="*/ 2292390 h 2644099"/>
                <a:gd name="connsiteX9-1469" fmla="*/ 1511638 w 1837853"/>
                <a:gd name="connsiteY9-1470" fmla="*/ 907068 h 2644099"/>
                <a:gd name="connsiteX10-1471" fmla="*/ 1197319 w 1837853"/>
                <a:gd name="connsiteY10-1472" fmla="*/ 1408978 h 2644099"/>
                <a:gd name="connsiteX11-1473" fmla="*/ 317339 w 1837853"/>
                <a:gd name="connsiteY11-1474" fmla="*/ 1920184 h 2644099"/>
                <a:gd name="connsiteX12-1475" fmla="*/ 319865 w 1837853"/>
                <a:gd name="connsiteY12-1476" fmla="*/ 2354868 h 2644099"/>
                <a:gd name="connsiteX13-1477" fmla="*/ 354821 w 1837853"/>
                <a:gd name="connsiteY13-1478" fmla="*/ 2529720 h 2644099"/>
                <a:gd name="connsiteX14-1479" fmla="*/ 181184 w 1837853"/>
                <a:gd name="connsiteY14-1480" fmla="*/ 2644084 h 2644099"/>
                <a:gd name="connsiteX15-1481" fmla="*/ 0 w 1837853"/>
                <a:gd name="connsiteY15-1482" fmla="*/ 2463846 h 2644099"/>
                <a:gd name="connsiteX16-1483" fmla="*/ 0 w 1837853"/>
                <a:gd name="connsiteY16-1484" fmla="*/ 1876045 h 2644099"/>
                <a:gd name="connsiteX17-1485" fmla="*/ 0 w 1837853"/>
                <a:gd name="connsiteY17-1486" fmla="*/ 768039 h 2644099"/>
                <a:gd name="connsiteX18-1487" fmla="*/ 768039 w 1837853"/>
                <a:gd name="connsiteY18-1488" fmla="*/ 0 h 2644099"/>
                <a:gd name="connsiteX0-1489" fmla="*/ 768039 w 1837853"/>
                <a:gd name="connsiteY0-1490" fmla="*/ 0 h 2646477"/>
                <a:gd name="connsiteX1-1491" fmla="*/ 1069814 w 1837853"/>
                <a:gd name="connsiteY1-1492" fmla="*/ 0 h 2646477"/>
                <a:gd name="connsiteX2-1493" fmla="*/ 1837853 w 1837853"/>
                <a:gd name="connsiteY2-1494" fmla="*/ 768039 h 2646477"/>
                <a:gd name="connsiteX3-1495" fmla="*/ 1837853 w 1837853"/>
                <a:gd name="connsiteY3-1496" fmla="*/ 1857222 h 2646477"/>
                <a:gd name="connsiteX4-1497" fmla="*/ 1837853 w 1837853"/>
                <a:gd name="connsiteY4-1498" fmla="*/ 2463846 h 2646477"/>
                <a:gd name="connsiteX5-1499" fmla="*/ 1657615 w 1837853"/>
                <a:gd name="connsiteY5-1500" fmla="*/ 2644084 h 2646477"/>
                <a:gd name="connsiteX6-1501" fmla="*/ 1656669 w 1837853"/>
                <a:gd name="connsiteY6-1502" fmla="*/ 2644084 h 2646477"/>
                <a:gd name="connsiteX7-1503" fmla="*/ 1488213 w 1837853"/>
                <a:gd name="connsiteY7-1504" fmla="*/ 2513366 h 2646477"/>
                <a:gd name="connsiteX8-1505" fmla="*/ 1508140 w 1837853"/>
                <a:gd name="connsiteY8-1506" fmla="*/ 2292390 h 2646477"/>
                <a:gd name="connsiteX9-1507" fmla="*/ 1511638 w 1837853"/>
                <a:gd name="connsiteY9-1508" fmla="*/ 907068 h 2646477"/>
                <a:gd name="connsiteX10-1509" fmla="*/ 1197319 w 1837853"/>
                <a:gd name="connsiteY10-1510" fmla="*/ 1408978 h 2646477"/>
                <a:gd name="connsiteX11-1511" fmla="*/ 317339 w 1837853"/>
                <a:gd name="connsiteY11-1512" fmla="*/ 1920184 h 2646477"/>
                <a:gd name="connsiteX12-1513" fmla="*/ 319865 w 1837853"/>
                <a:gd name="connsiteY12-1514" fmla="*/ 2354868 h 2646477"/>
                <a:gd name="connsiteX13-1515" fmla="*/ 354821 w 1837853"/>
                <a:gd name="connsiteY13-1516" fmla="*/ 2529720 h 2646477"/>
                <a:gd name="connsiteX14-1517" fmla="*/ 181184 w 1837853"/>
                <a:gd name="connsiteY14-1518" fmla="*/ 2644084 h 2646477"/>
                <a:gd name="connsiteX15-1519" fmla="*/ 0 w 1837853"/>
                <a:gd name="connsiteY15-1520" fmla="*/ 2463846 h 2646477"/>
                <a:gd name="connsiteX16-1521" fmla="*/ 0 w 1837853"/>
                <a:gd name="connsiteY16-1522" fmla="*/ 1876045 h 2646477"/>
                <a:gd name="connsiteX17-1523" fmla="*/ 0 w 1837853"/>
                <a:gd name="connsiteY17-1524" fmla="*/ 768039 h 2646477"/>
                <a:gd name="connsiteX18-1525" fmla="*/ 768039 w 1837853"/>
                <a:gd name="connsiteY18-1526" fmla="*/ 0 h 2646477"/>
                <a:gd name="connsiteX0-1527" fmla="*/ 768039 w 1837853"/>
                <a:gd name="connsiteY0-1528" fmla="*/ 0 h 2644099"/>
                <a:gd name="connsiteX1-1529" fmla="*/ 1069814 w 1837853"/>
                <a:gd name="connsiteY1-1530" fmla="*/ 0 h 2644099"/>
                <a:gd name="connsiteX2-1531" fmla="*/ 1837853 w 1837853"/>
                <a:gd name="connsiteY2-1532" fmla="*/ 768039 h 2644099"/>
                <a:gd name="connsiteX3-1533" fmla="*/ 1837853 w 1837853"/>
                <a:gd name="connsiteY3-1534" fmla="*/ 1857222 h 2644099"/>
                <a:gd name="connsiteX4-1535" fmla="*/ 1837853 w 1837853"/>
                <a:gd name="connsiteY4-1536" fmla="*/ 2463846 h 2644099"/>
                <a:gd name="connsiteX5-1537" fmla="*/ 1657615 w 1837853"/>
                <a:gd name="connsiteY5-1538" fmla="*/ 2644084 h 2644099"/>
                <a:gd name="connsiteX6-1539" fmla="*/ 1488213 w 1837853"/>
                <a:gd name="connsiteY6-1540" fmla="*/ 2513366 h 2644099"/>
                <a:gd name="connsiteX7-1541" fmla="*/ 1508140 w 1837853"/>
                <a:gd name="connsiteY7-1542" fmla="*/ 2292390 h 2644099"/>
                <a:gd name="connsiteX8-1543" fmla="*/ 1511638 w 1837853"/>
                <a:gd name="connsiteY8-1544" fmla="*/ 907068 h 2644099"/>
                <a:gd name="connsiteX9-1545" fmla="*/ 1197319 w 1837853"/>
                <a:gd name="connsiteY9-1546" fmla="*/ 1408978 h 2644099"/>
                <a:gd name="connsiteX10-1547" fmla="*/ 317339 w 1837853"/>
                <a:gd name="connsiteY10-1548" fmla="*/ 1920184 h 2644099"/>
                <a:gd name="connsiteX11-1549" fmla="*/ 319865 w 1837853"/>
                <a:gd name="connsiteY11-1550" fmla="*/ 2354868 h 2644099"/>
                <a:gd name="connsiteX12-1551" fmla="*/ 354821 w 1837853"/>
                <a:gd name="connsiteY12-1552" fmla="*/ 2529720 h 2644099"/>
                <a:gd name="connsiteX13-1553" fmla="*/ 181184 w 1837853"/>
                <a:gd name="connsiteY13-1554" fmla="*/ 2644084 h 2644099"/>
                <a:gd name="connsiteX14-1555" fmla="*/ 0 w 1837853"/>
                <a:gd name="connsiteY14-1556" fmla="*/ 2463846 h 2644099"/>
                <a:gd name="connsiteX15-1557" fmla="*/ 0 w 1837853"/>
                <a:gd name="connsiteY15-1558" fmla="*/ 1876045 h 2644099"/>
                <a:gd name="connsiteX16-1559" fmla="*/ 0 w 1837853"/>
                <a:gd name="connsiteY16-1560" fmla="*/ 768039 h 2644099"/>
                <a:gd name="connsiteX17-1561" fmla="*/ 768039 w 1837853"/>
                <a:gd name="connsiteY17-1562" fmla="*/ 0 h 2644099"/>
                <a:gd name="connsiteX0-1563" fmla="*/ 768039 w 1837853"/>
                <a:gd name="connsiteY0-1564" fmla="*/ 0 h 2644099"/>
                <a:gd name="connsiteX1-1565" fmla="*/ 1069814 w 1837853"/>
                <a:gd name="connsiteY1-1566" fmla="*/ 0 h 2644099"/>
                <a:gd name="connsiteX2-1567" fmla="*/ 1837853 w 1837853"/>
                <a:gd name="connsiteY2-1568" fmla="*/ 768039 h 2644099"/>
                <a:gd name="connsiteX3-1569" fmla="*/ 1837853 w 1837853"/>
                <a:gd name="connsiteY3-1570" fmla="*/ 1857222 h 2644099"/>
                <a:gd name="connsiteX4-1571" fmla="*/ 1837853 w 1837853"/>
                <a:gd name="connsiteY4-1572" fmla="*/ 2463846 h 2644099"/>
                <a:gd name="connsiteX5-1573" fmla="*/ 1657615 w 1837853"/>
                <a:gd name="connsiteY5-1574" fmla="*/ 2644084 h 2644099"/>
                <a:gd name="connsiteX6-1575" fmla="*/ 1488213 w 1837853"/>
                <a:gd name="connsiteY6-1576" fmla="*/ 2513366 h 2644099"/>
                <a:gd name="connsiteX7-1577" fmla="*/ 1508140 w 1837853"/>
                <a:gd name="connsiteY7-1578" fmla="*/ 2292390 h 2644099"/>
                <a:gd name="connsiteX8-1579" fmla="*/ 1511638 w 1837853"/>
                <a:gd name="connsiteY8-1580" fmla="*/ 907068 h 2644099"/>
                <a:gd name="connsiteX9-1581" fmla="*/ 1197319 w 1837853"/>
                <a:gd name="connsiteY9-1582" fmla="*/ 1408978 h 2644099"/>
                <a:gd name="connsiteX10-1583" fmla="*/ 317339 w 1837853"/>
                <a:gd name="connsiteY10-1584" fmla="*/ 1920184 h 2644099"/>
                <a:gd name="connsiteX11-1585" fmla="*/ 319865 w 1837853"/>
                <a:gd name="connsiteY11-1586" fmla="*/ 2354868 h 2644099"/>
                <a:gd name="connsiteX12-1587" fmla="*/ 354821 w 1837853"/>
                <a:gd name="connsiteY12-1588" fmla="*/ 2529720 h 2644099"/>
                <a:gd name="connsiteX13-1589" fmla="*/ 181184 w 1837853"/>
                <a:gd name="connsiteY13-1590" fmla="*/ 2644084 h 2644099"/>
                <a:gd name="connsiteX14-1591" fmla="*/ 0 w 1837853"/>
                <a:gd name="connsiteY14-1592" fmla="*/ 2463846 h 2644099"/>
                <a:gd name="connsiteX15-1593" fmla="*/ 0 w 1837853"/>
                <a:gd name="connsiteY15-1594" fmla="*/ 1876045 h 2644099"/>
                <a:gd name="connsiteX16-1595" fmla="*/ 0 w 1837853"/>
                <a:gd name="connsiteY16-1596" fmla="*/ 768039 h 2644099"/>
                <a:gd name="connsiteX17-1597" fmla="*/ 768039 w 1837853"/>
                <a:gd name="connsiteY17-1598" fmla="*/ 0 h 2644099"/>
                <a:gd name="connsiteX0-1599" fmla="*/ 768039 w 1837853"/>
                <a:gd name="connsiteY0-1600" fmla="*/ 0 h 2644099"/>
                <a:gd name="connsiteX1-1601" fmla="*/ 1069814 w 1837853"/>
                <a:gd name="connsiteY1-1602" fmla="*/ 0 h 2644099"/>
                <a:gd name="connsiteX2-1603" fmla="*/ 1837853 w 1837853"/>
                <a:gd name="connsiteY2-1604" fmla="*/ 768039 h 2644099"/>
                <a:gd name="connsiteX3-1605" fmla="*/ 1837853 w 1837853"/>
                <a:gd name="connsiteY3-1606" fmla="*/ 1857222 h 2644099"/>
                <a:gd name="connsiteX4-1607" fmla="*/ 1837853 w 1837853"/>
                <a:gd name="connsiteY4-1608" fmla="*/ 2463846 h 2644099"/>
                <a:gd name="connsiteX5-1609" fmla="*/ 1657615 w 1837853"/>
                <a:gd name="connsiteY5-1610" fmla="*/ 2644084 h 2644099"/>
                <a:gd name="connsiteX6-1611" fmla="*/ 1488213 w 1837853"/>
                <a:gd name="connsiteY6-1612" fmla="*/ 2513366 h 2644099"/>
                <a:gd name="connsiteX7-1613" fmla="*/ 1508140 w 1837853"/>
                <a:gd name="connsiteY7-1614" fmla="*/ 2292390 h 2644099"/>
                <a:gd name="connsiteX8-1615" fmla="*/ 1511638 w 1837853"/>
                <a:gd name="connsiteY8-1616" fmla="*/ 907068 h 2644099"/>
                <a:gd name="connsiteX9-1617" fmla="*/ 1197319 w 1837853"/>
                <a:gd name="connsiteY9-1618" fmla="*/ 1408978 h 2644099"/>
                <a:gd name="connsiteX10-1619" fmla="*/ 317339 w 1837853"/>
                <a:gd name="connsiteY10-1620" fmla="*/ 1920184 h 2644099"/>
                <a:gd name="connsiteX11-1621" fmla="*/ 319865 w 1837853"/>
                <a:gd name="connsiteY11-1622" fmla="*/ 2354868 h 2644099"/>
                <a:gd name="connsiteX12-1623" fmla="*/ 354821 w 1837853"/>
                <a:gd name="connsiteY12-1624" fmla="*/ 2529720 h 2644099"/>
                <a:gd name="connsiteX13-1625" fmla="*/ 181184 w 1837853"/>
                <a:gd name="connsiteY13-1626" fmla="*/ 2644084 h 2644099"/>
                <a:gd name="connsiteX14-1627" fmla="*/ 0 w 1837853"/>
                <a:gd name="connsiteY14-1628" fmla="*/ 2463846 h 2644099"/>
                <a:gd name="connsiteX15-1629" fmla="*/ 0 w 1837853"/>
                <a:gd name="connsiteY15-1630" fmla="*/ 1876045 h 2644099"/>
                <a:gd name="connsiteX16-1631" fmla="*/ 0 w 1837853"/>
                <a:gd name="connsiteY16-1632" fmla="*/ 768039 h 2644099"/>
                <a:gd name="connsiteX17-1633" fmla="*/ 768039 w 1837853"/>
                <a:gd name="connsiteY17-1634" fmla="*/ 0 h 2644099"/>
                <a:gd name="connsiteX0-1635" fmla="*/ 768039 w 1837853"/>
                <a:gd name="connsiteY0-1636" fmla="*/ 0 h 2644099"/>
                <a:gd name="connsiteX1-1637" fmla="*/ 1069814 w 1837853"/>
                <a:gd name="connsiteY1-1638" fmla="*/ 0 h 2644099"/>
                <a:gd name="connsiteX2-1639" fmla="*/ 1837853 w 1837853"/>
                <a:gd name="connsiteY2-1640" fmla="*/ 768039 h 2644099"/>
                <a:gd name="connsiteX3-1641" fmla="*/ 1837853 w 1837853"/>
                <a:gd name="connsiteY3-1642" fmla="*/ 1857222 h 2644099"/>
                <a:gd name="connsiteX4-1643" fmla="*/ 1837853 w 1837853"/>
                <a:gd name="connsiteY4-1644" fmla="*/ 2463846 h 2644099"/>
                <a:gd name="connsiteX5-1645" fmla="*/ 1657615 w 1837853"/>
                <a:gd name="connsiteY5-1646" fmla="*/ 2644084 h 2644099"/>
                <a:gd name="connsiteX6-1647" fmla="*/ 1488213 w 1837853"/>
                <a:gd name="connsiteY6-1648" fmla="*/ 2513366 h 2644099"/>
                <a:gd name="connsiteX7-1649" fmla="*/ 1508140 w 1837853"/>
                <a:gd name="connsiteY7-1650" fmla="*/ 2292390 h 2644099"/>
                <a:gd name="connsiteX8-1651" fmla="*/ 1511638 w 1837853"/>
                <a:gd name="connsiteY8-1652" fmla="*/ 907068 h 2644099"/>
                <a:gd name="connsiteX9-1653" fmla="*/ 1197319 w 1837853"/>
                <a:gd name="connsiteY9-1654" fmla="*/ 1408978 h 2644099"/>
                <a:gd name="connsiteX10-1655" fmla="*/ 317339 w 1837853"/>
                <a:gd name="connsiteY10-1656" fmla="*/ 1920184 h 2644099"/>
                <a:gd name="connsiteX11-1657" fmla="*/ 319865 w 1837853"/>
                <a:gd name="connsiteY11-1658" fmla="*/ 2354868 h 2644099"/>
                <a:gd name="connsiteX12-1659" fmla="*/ 354821 w 1837853"/>
                <a:gd name="connsiteY12-1660" fmla="*/ 2529720 h 2644099"/>
                <a:gd name="connsiteX13-1661" fmla="*/ 181184 w 1837853"/>
                <a:gd name="connsiteY13-1662" fmla="*/ 2644084 h 2644099"/>
                <a:gd name="connsiteX14-1663" fmla="*/ 0 w 1837853"/>
                <a:gd name="connsiteY14-1664" fmla="*/ 2463846 h 2644099"/>
                <a:gd name="connsiteX15-1665" fmla="*/ 0 w 1837853"/>
                <a:gd name="connsiteY15-1666" fmla="*/ 1876045 h 2644099"/>
                <a:gd name="connsiteX16-1667" fmla="*/ 0 w 1837853"/>
                <a:gd name="connsiteY16-1668" fmla="*/ 768039 h 2644099"/>
                <a:gd name="connsiteX17-1669" fmla="*/ 768039 w 1837853"/>
                <a:gd name="connsiteY17-1670" fmla="*/ 0 h 2644099"/>
                <a:gd name="connsiteX0-1671" fmla="*/ 768039 w 1837853"/>
                <a:gd name="connsiteY0-1672" fmla="*/ 0 h 2644099"/>
                <a:gd name="connsiteX1-1673" fmla="*/ 1069814 w 1837853"/>
                <a:gd name="connsiteY1-1674" fmla="*/ 0 h 2644099"/>
                <a:gd name="connsiteX2-1675" fmla="*/ 1837853 w 1837853"/>
                <a:gd name="connsiteY2-1676" fmla="*/ 768039 h 2644099"/>
                <a:gd name="connsiteX3-1677" fmla="*/ 1837853 w 1837853"/>
                <a:gd name="connsiteY3-1678" fmla="*/ 1857222 h 2644099"/>
                <a:gd name="connsiteX4-1679" fmla="*/ 1837853 w 1837853"/>
                <a:gd name="connsiteY4-1680" fmla="*/ 2463846 h 2644099"/>
                <a:gd name="connsiteX5-1681" fmla="*/ 1657615 w 1837853"/>
                <a:gd name="connsiteY5-1682" fmla="*/ 2644084 h 2644099"/>
                <a:gd name="connsiteX6-1683" fmla="*/ 1488213 w 1837853"/>
                <a:gd name="connsiteY6-1684" fmla="*/ 2513366 h 2644099"/>
                <a:gd name="connsiteX7-1685" fmla="*/ 1508140 w 1837853"/>
                <a:gd name="connsiteY7-1686" fmla="*/ 2292390 h 2644099"/>
                <a:gd name="connsiteX8-1687" fmla="*/ 1511638 w 1837853"/>
                <a:gd name="connsiteY8-1688" fmla="*/ 907068 h 2644099"/>
                <a:gd name="connsiteX9-1689" fmla="*/ 1197319 w 1837853"/>
                <a:gd name="connsiteY9-1690" fmla="*/ 1408978 h 2644099"/>
                <a:gd name="connsiteX10-1691" fmla="*/ 317339 w 1837853"/>
                <a:gd name="connsiteY10-1692" fmla="*/ 1920184 h 2644099"/>
                <a:gd name="connsiteX11-1693" fmla="*/ 319865 w 1837853"/>
                <a:gd name="connsiteY11-1694" fmla="*/ 2354868 h 2644099"/>
                <a:gd name="connsiteX12-1695" fmla="*/ 354821 w 1837853"/>
                <a:gd name="connsiteY12-1696" fmla="*/ 2529720 h 2644099"/>
                <a:gd name="connsiteX13-1697" fmla="*/ 181184 w 1837853"/>
                <a:gd name="connsiteY13-1698" fmla="*/ 2644084 h 2644099"/>
                <a:gd name="connsiteX14-1699" fmla="*/ 0 w 1837853"/>
                <a:gd name="connsiteY14-1700" fmla="*/ 2463846 h 2644099"/>
                <a:gd name="connsiteX15-1701" fmla="*/ 0 w 1837853"/>
                <a:gd name="connsiteY15-1702" fmla="*/ 1876045 h 2644099"/>
                <a:gd name="connsiteX16-1703" fmla="*/ 0 w 1837853"/>
                <a:gd name="connsiteY16-1704" fmla="*/ 768039 h 2644099"/>
                <a:gd name="connsiteX17-1705" fmla="*/ 768039 w 1837853"/>
                <a:gd name="connsiteY17-1706" fmla="*/ 0 h 2644099"/>
                <a:gd name="connsiteX0-1707" fmla="*/ 768039 w 1837853"/>
                <a:gd name="connsiteY0-1708" fmla="*/ 0 h 2644099"/>
                <a:gd name="connsiteX1-1709" fmla="*/ 1069814 w 1837853"/>
                <a:gd name="connsiteY1-1710" fmla="*/ 0 h 2644099"/>
                <a:gd name="connsiteX2-1711" fmla="*/ 1837853 w 1837853"/>
                <a:gd name="connsiteY2-1712" fmla="*/ 768039 h 2644099"/>
                <a:gd name="connsiteX3-1713" fmla="*/ 1837853 w 1837853"/>
                <a:gd name="connsiteY3-1714" fmla="*/ 1857222 h 2644099"/>
                <a:gd name="connsiteX4-1715" fmla="*/ 1837853 w 1837853"/>
                <a:gd name="connsiteY4-1716" fmla="*/ 2463846 h 2644099"/>
                <a:gd name="connsiteX5-1717" fmla="*/ 1657615 w 1837853"/>
                <a:gd name="connsiteY5-1718" fmla="*/ 2644084 h 2644099"/>
                <a:gd name="connsiteX6-1719" fmla="*/ 1488213 w 1837853"/>
                <a:gd name="connsiteY6-1720" fmla="*/ 2513366 h 2644099"/>
                <a:gd name="connsiteX7-1721" fmla="*/ 1515284 w 1837853"/>
                <a:gd name="connsiteY7-1722" fmla="*/ 2290009 h 2644099"/>
                <a:gd name="connsiteX8-1723" fmla="*/ 1511638 w 1837853"/>
                <a:gd name="connsiteY8-1724" fmla="*/ 907068 h 2644099"/>
                <a:gd name="connsiteX9-1725" fmla="*/ 1197319 w 1837853"/>
                <a:gd name="connsiteY9-1726" fmla="*/ 1408978 h 2644099"/>
                <a:gd name="connsiteX10-1727" fmla="*/ 317339 w 1837853"/>
                <a:gd name="connsiteY10-1728" fmla="*/ 1920184 h 2644099"/>
                <a:gd name="connsiteX11-1729" fmla="*/ 319865 w 1837853"/>
                <a:gd name="connsiteY11-1730" fmla="*/ 2354868 h 2644099"/>
                <a:gd name="connsiteX12-1731" fmla="*/ 354821 w 1837853"/>
                <a:gd name="connsiteY12-1732" fmla="*/ 2529720 h 2644099"/>
                <a:gd name="connsiteX13-1733" fmla="*/ 181184 w 1837853"/>
                <a:gd name="connsiteY13-1734" fmla="*/ 2644084 h 2644099"/>
                <a:gd name="connsiteX14-1735" fmla="*/ 0 w 1837853"/>
                <a:gd name="connsiteY14-1736" fmla="*/ 2463846 h 2644099"/>
                <a:gd name="connsiteX15-1737" fmla="*/ 0 w 1837853"/>
                <a:gd name="connsiteY15-1738" fmla="*/ 1876045 h 2644099"/>
                <a:gd name="connsiteX16-1739" fmla="*/ 0 w 1837853"/>
                <a:gd name="connsiteY16-1740" fmla="*/ 768039 h 2644099"/>
                <a:gd name="connsiteX17-1741" fmla="*/ 768039 w 1837853"/>
                <a:gd name="connsiteY17-1742" fmla="*/ 0 h 2644099"/>
                <a:gd name="connsiteX0-1743" fmla="*/ 768039 w 1837853"/>
                <a:gd name="connsiteY0-1744" fmla="*/ 0 h 2644099"/>
                <a:gd name="connsiteX1-1745" fmla="*/ 1069814 w 1837853"/>
                <a:gd name="connsiteY1-1746" fmla="*/ 0 h 2644099"/>
                <a:gd name="connsiteX2-1747" fmla="*/ 1837853 w 1837853"/>
                <a:gd name="connsiteY2-1748" fmla="*/ 768039 h 2644099"/>
                <a:gd name="connsiteX3-1749" fmla="*/ 1837853 w 1837853"/>
                <a:gd name="connsiteY3-1750" fmla="*/ 1857222 h 2644099"/>
                <a:gd name="connsiteX4-1751" fmla="*/ 1837853 w 1837853"/>
                <a:gd name="connsiteY4-1752" fmla="*/ 2463846 h 2644099"/>
                <a:gd name="connsiteX5-1753" fmla="*/ 1657615 w 1837853"/>
                <a:gd name="connsiteY5-1754" fmla="*/ 2644084 h 2644099"/>
                <a:gd name="connsiteX6-1755" fmla="*/ 1488213 w 1837853"/>
                <a:gd name="connsiteY6-1756" fmla="*/ 2513366 h 2644099"/>
                <a:gd name="connsiteX7-1757" fmla="*/ 1515284 w 1837853"/>
                <a:gd name="connsiteY7-1758" fmla="*/ 2290009 h 2644099"/>
                <a:gd name="connsiteX8-1759" fmla="*/ 1511638 w 1837853"/>
                <a:gd name="connsiteY8-1760" fmla="*/ 907068 h 2644099"/>
                <a:gd name="connsiteX9-1761" fmla="*/ 1197319 w 1837853"/>
                <a:gd name="connsiteY9-1762" fmla="*/ 1408978 h 2644099"/>
                <a:gd name="connsiteX10-1763" fmla="*/ 317339 w 1837853"/>
                <a:gd name="connsiteY10-1764" fmla="*/ 1920184 h 2644099"/>
                <a:gd name="connsiteX11-1765" fmla="*/ 319865 w 1837853"/>
                <a:gd name="connsiteY11-1766" fmla="*/ 2354868 h 2644099"/>
                <a:gd name="connsiteX12-1767" fmla="*/ 354821 w 1837853"/>
                <a:gd name="connsiteY12-1768" fmla="*/ 2529720 h 2644099"/>
                <a:gd name="connsiteX13-1769" fmla="*/ 181184 w 1837853"/>
                <a:gd name="connsiteY13-1770" fmla="*/ 2644084 h 2644099"/>
                <a:gd name="connsiteX14-1771" fmla="*/ 0 w 1837853"/>
                <a:gd name="connsiteY14-1772" fmla="*/ 2463846 h 2644099"/>
                <a:gd name="connsiteX15-1773" fmla="*/ 0 w 1837853"/>
                <a:gd name="connsiteY15-1774" fmla="*/ 1876045 h 2644099"/>
                <a:gd name="connsiteX16-1775" fmla="*/ 0 w 1837853"/>
                <a:gd name="connsiteY16-1776" fmla="*/ 768039 h 2644099"/>
                <a:gd name="connsiteX17-1777" fmla="*/ 768039 w 1837853"/>
                <a:gd name="connsiteY17-1778" fmla="*/ 0 h 2644099"/>
                <a:gd name="connsiteX0-1779" fmla="*/ 768039 w 1837853"/>
                <a:gd name="connsiteY0-1780" fmla="*/ 0 h 2644099"/>
                <a:gd name="connsiteX1-1781" fmla="*/ 1069814 w 1837853"/>
                <a:gd name="connsiteY1-1782" fmla="*/ 0 h 2644099"/>
                <a:gd name="connsiteX2-1783" fmla="*/ 1837853 w 1837853"/>
                <a:gd name="connsiteY2-1784" fmla="*/ 768039 h 2644099"/>
                <a:gd name="connsiteX3-1785" fmla="*/ 1837853 w 1837853"/>
                <a:gd name="connsiteY3-1786" fmla="*/ 1857222 h 2644099"/>
                <a:gd name="connsiteX4-1787" fmla="*/ 1837853 w 1837853"/>
                <a:gd name="connsiteY4-1788" fmla="*/ 2463846 h 2644099"/>
                <a:gd name="connsiteX5-1789" fmla="*/ 1657615 w 1837853"/>
                <a:gd name="connsiteY5-1790" fmla="*/ 2644084 h 2644099"/>
                <a:gd name="connsiteX6-1791" fmla="*/ 1488213 w 1837853"/>
                <a:gd name="connsiteY6-1792" fmla="*/ 2513366 h 2644099"/>
                <a:gd name="connsiteX7-1793" fmla="*/ 1515284 w 1837853"/>
                <a:gd name="connsiteY7-1794" fmla="*/ 2290009 h 2644099"/>
                <a:gd name="connsiteX8-1795" fmla="*/ 1511638 w 1837853"/>
                <a:gd name="connsiteY8-1796" fmla="*/ 907068 h 2644099"/>
                <a:gd name="connsiteX9-1797" fmla="*/ 1197319 w 1837853"/>
                <a:gd name="connsiteY9-1798" fmla="*/ 1408978 h 2644099"/>
                <a:gd name="connsiteX10-1799" fmla="*/ 317339 w 1837853"/>
                <a:gd name="connsiteY10-1800" fmla="*/ 1920184 h 2644099"/>
                <a:gd name="connsiteX11-1801" fmla="*/ 319865 w 1837853"/>
                <a:gd name="connsiteY11-1802" fmla="*/ 2354868 h 2644099"/>
                <a:gd name="connsiteX12-1803" fmla="*/ 354821 w 1837853"/>
                <a:gd name="connsiteY12-1804" fmla="*/ 2529720 h 2644099"/>
                <a:gd name="connsiteX13-1805" fmla="*/ 181184 w 1837853"/>
                <a:gd name="connsiteY13-1806" fmla="*/ 2644084 h 2644099"/>
                <a:gd name="connsiteX14-1807" fmla="*/ 0 w 1837853"/>
                <a:gd name="connsiteY14-1808" fmla="*/ 2463846 h 2644099"/>
                <a:gd name="connsiteX15-1809" fmla="*/ 0 w 1837853"/>
                <a:gd name="connsiteY15-1810" fmla="*/ 1876045 h 2644099"/>
                <a:gd name="connsiteX16-1811" fmla="*/ 0 w 1837853"/>
                <a:gd name="connsiteY16-1812" fmla="*/ 768039 h 2644099"/>
                <a:gd name="connsiteX17-1813" fmla="*/ 768039 w 1837853"/>
                <a:gd name="connsiteY17-1814" fmla="*/ 0 h 2644099"/>
                <a:gd name="connsiteX0-1815" fmla="*/ 768039 w 1837853"/>
                <a:gd name="connsiteY0-1816" fmla="*/ 0 h 2644099"/>
                <a:gd name="connsiteX1-1817" fmla="*/ 1069814 w 1837853"/>
                <a:gd name="connsiteY1-1818" fmla="*/ 0 h 2644099"/>
                <a:gd name="connsiteX2-1819" fmla="*/ 1837853 w 1837853"/>
                <a:gd name="connsiteY2-1820" fmla="*/ 768039 h 2644099"/>
                <a:gd name="connsiteX3-1821" fmla="*/ 1837853 w 1837853"/>
                <a:gd name="connsiteY3-1822" fmla="*/ 1857222 h 2644099"/>
                <a:gd name="connsiteX4-1823" fmla="*/ 1837853 w 1837853"/>
                <a:gd name="connsiteY4-1824" fmla="*/ 2463846 h 2644099"/>
                <a:gd name="connsiteX5-1825" fmla="*/ 1657615 w 1837853"/>
                <a:gd name="connsiteY5-1826" fmla="*/ 2644084 h 2644099"/>
                <a:gd name="connsiteX6-1827" fmla="*/ 1488213 w 1837853"/>
                <a:gd name="connsiteY6-1828" fmla="*/ 2513366 h 2644099"/>
                <a:gd name="connsiteX7-1829" fmla="*/ 1515284 w 1837853"/>
                <a:gd name="connsiteY7-1830" fmla="*/ 2290009 h 2644099"/>
                <a:gd name="connsiteX8-1831" fmla="*/ 1511638 w 1837853"/>
                <a:gd name="connsiteY8-1832" fmla="*/ 907068 h 2644099"/>
                <a:gd name="connsiteX9-1833" fmla="*/ 1197319 w 1837853"/>
                <a:gd name="connsiteY9-1834" fmla="*/ 1408978 h 2644099"/>
                <a:gd name="connsiteX10-1835" fmla="*/ 317339 w 1837853"/>
                <a:gd name="connsiteY10-1836" fmla="*/ 1920184 h 2644099"/>
                <a:gd name="connsiteX11-1837" fmla="*/ 319865 w 1837853"/>
                <a:gd name="connsiteY11-1838" fmla="*/ 2354868 h 2644099"/>
                <a:gd name="connsiteX12-1839" fmla="*/ 354821 w 1837853"/>
                <a:gd name="connsiteY12-1840" fmla="*/ 2529720 h 2644099"/>
                <a:gd name="connsiteX13-1841" fmla="*/ 181184 w 1837853"/>
                <a:gd name="connsiteY13-1842" fmla="*/ 2644084 h 2644099"/>
                <a:gd name="connsiteX14-1843" fmla="*/ 0 w 1837853"/>
                <a:gd name="connsiteY14-1844" fmla="*/ 2463846 h 2644099"/>
                <a:gd name="connsiteX15-1845" fmla="*/ 0 w 1837853"/>
                <a:gd name="connsiteY15-1846" fmla="*/ 1876045 h 2644099"/>
                <a:gd name="connsiteX16-1847" fmla="*/ 0 w 1837853"/>
                <a:gd name="connsiteY16-1848" fmla="*/ 768039 h 2644099"/>
                <a:gd name="connsiteX17-1849" fmla="*/ 768039 w 1837853"/>
                <a:gd name="connsiteY17-1850" fmla="*/ 0 h 2644099"/>
                <a:gd name="connsiteX0-1851" fmla="*/ 768039 w 1837853"/>
                <a:gd name="connsiteY0-1852" fmla="*/ 0 h 2644099"/>
                <a:gd name="connsiteX1-1853" fmla="*/ 1069814 w 1837853"/>
                <a:gd name="connsiteY1-1854" fmla="*/ 0 h 2644099"/>
                <a:gd name="connsiteX2-1855" fmla="*/ 1837853 w 1837853"/>
                <a:gd name="connsiteY2-1856" fmla="*/ 768039 h 2644099"/>
                <a:gd name="connsiteX3-1857" fmla="*/ 1837853 w 1837853"/>
                <a:gd name="connsiteY3-1858" fmla="*/ 1857222 h 2644099"/>
                <a:gd name="connsiteX4-1859" fmla="*/ 1837853 w 1837853"/>
                <a:gd name="connsiteY4-1860" fmla="*/ 2463846 h 2644099"/>
                <a:gd name="connsiteX5-1861" fmla="*/ 1657615 w 1837853"/>
                <a:gd name="connsiteY5-1862" fmla="*/ 2644084 h 2644099"/>
                <a:gd name="connsiteX6-1863" fmla="*/ 1488213 w 1837853"/>
                <a:gd name="connsiteY6-1864" fmla="*/ 2513366 h 2644099"/>
                <a:gd name="connsiteX7-1865" fmla="*/ 1515284 w 1837853"/>
                <a:gd name="connsiteY7-1866" fmla="*/ 2290009 h 2644099"/>
                <a:gd name="connsiteX8-1867" fmla="*/ 1511638 w 1837853"/>
                <a:gd name="connsiteY8-1868" fmla="*/ 907068 h 2644099"/>
                <a:gd name="connsiteX9-1869" fmla="*/ 1197319 w 1837853"/>
                <a:gd name="connsiteY9-1870" fmla="*/ 1408978 h 2644099"/>
                <a:gd name="connsiteX10-1871" fmla="*/ 317339 w 1837853"/>
                <a:gd name="connsiteY10-1872" fmla="*/ 1920184 h 2644099"/>
                <a:gd name="connsiteX11-1873" fmla="*/ 319865 w 1837853"/>
                <a:gd name="connsiteY11-1874" fmla="*/ 2354868 h 2644099"/>
                <a:gd name="connsiteX12-1875" fmla="*/ 354821 w 1837853"/>
                <a:gd name="connsiteY12-1876" fmla="*/ 2529720 h 2644099"/>
                <a:gd name="connsiteX13-1877" fmla="*/ 181184 w 1837853"/>
                <a:gd name="connsiteY13-1878" fmla="*/ 2644084 h 2644099"/>
                <a:gd name="connsiteX14-1879" fmla="*/ 0 w 1837853"/>
                <a:gd name="connsiteY14-1880" fmla="*/ 2463846 h 2644099"/>
                <a:gd name="connsiteX15-1881" fmla="*/ 0 w 1837853"/>
                <a:gd name="connsiteY15-1882" fmla="*/ 1876045 h 2644099"/>
                <a:gd name="connsiteX16-1883" fmla="*/ 0 w 1837853"/>
                <a:gd name="connsiteY16-1884" fmla="*/ 768039 h 2644099"/>
                <a:gd name="connsiteX17-1885" fmla="*/ 768039 w 1837853"/>
                <a:gd name="connsiteY17-1886" fmla="*/ 0 h 2644099"/>
                <a:gd name="connsiteX0-1887" fmla="*/ 768039 w 1837853"/>
                <a:gd name="connsiteY0-1888" fmla="*/ 0 h 2644099"/>
                <a:gd name="connsiteX1-1889" fmla="*/ 1069814 w 1837853"/>
                <a:gd name="connsiteY1-1890" fmla="*/ 0 h 2644099"/>
                <a:gd name="connsiteX2-1891" fmla="*/ 1837853 w 1837853"/>
                <a:gd name="connsiteY2-1892" fmla="*/ 768039 h 2644099"/>
                <a:gd name="connsiteX3-1893" fmla="*/ 1837853 w 1837853"/>
                <a:gd name="connsiteY3-1894" fmla="*/ 1857222 h 2644099"/>
                <a:gd name="connsiteX4-1895" fmla="*/ 1837853 w 1837853"/>
                <a:gd name="connsiteY4-1896" fmla="*/ 2463846 h 2644099"/>
                <a:gd name="connsiteX5-1897" fmla="*/ 1657615 w 1837853"/>
                <a:gd name="connsiteY5-1898" fmla="*/ 2644084 h 2644099"/>
                <a:gd name="connsiteX6-1899" fmla="*/ 1488213 w 1837853"/>
                <a:gd name="connsiteY6-1900" fmla="*/ 2513366 h 2644099"/>
                <a:gd name="connsiteX7-1901" fmla="*/ 1515284 w 1837853"/>
                <a:gd name="connsiteY7-1902" fmla="*/ 2290009 h 2644099"/>
                <a:gd name="connsiteX8-1903" fmla="*/ 1511638 w 1837853"/>
                <a:gd name="connsiteY8-1904" fmla="*/ 907068 h 2644099"/>
                <a:gd name="connsiteX9-1905" fmla="*/ 909188 w 1837853"/>
                <a:gd name="connsiteY9-1906" fmla="*/ 1687584 h 2644099"/>
                <a:gd name="connsiteX10-1907" fmla="*/ 317339 w 1837853"/>
                <a:gd name="connsiteY10-1908" fmla="*/ 1920184 h 2644099"/>
                <a:gd name="connsiteX11-1909" fmla="*/ 319865 w 1837853"/>
                <a:gd name="connsiteY11-1910" fmla="*/ 2354868 h 2644099"/>
                <a:gd name="connsiteX12-1911" fmla="*/ 354821 w 1837853"/>
                <a:gd name="connsiteY12-1912" fmla="*/ 2529720 h 2644099"/>
                <a:gd name="connsiteX13-1913" fmla="*/ 181184 w 1837853"/>
                <a:gd name="connsiteY13-1914" fmla="*/ 2644084 h 2644099"/>
                <a:gd name="connsiteX14-1915" fmla="*/ 0 w 1837853"/>
                <a:gd name="connsiteY14-1916" fmla="*/ 2463846 h 2644099"/>
                <a:gd name="connsiteX15-1917" fmla="*/ 0 w 1837853"/>
                <a:gd name="connsiteY15-1918" fmla="*/ 1876045 h 2644099"/>
                <a:gd name="connsiteX16-1919" fmla="*/ 0 w 1837853"/>
                <a:gd name="connsiteY16-1920" fmla="*/ 768039 h 2644099"/>
                <a:gd name="connsiteX17-1921" fmla="*/ 768039 w 1837853"/>
                <a:gd name="connsiteY17-1922" fmla="*/ 0 h 2644099"/>
                <a:gd name="connsiteX0-1923" fmla="*/ 768039 w 1837853"/>
                <a:gd name="connsiteY0-1924" fmla="*/ 0 h 2644099"/>
                <a:gd name="connsiteX1-1925" fmla="*/ 1069814 w 1837853"/>
                <a:gd name="connsiteY1-1926" fmla="*/ 0 h 2644099"/>
                <a:gd name="connsiteX2-1927" fmla="*/ 1837853 w 1837853"/>
                <a:gd name="connsiteY2-1928" fmla="*/ 768039 h 2644099"/>
                <a:gd name="connsiteX3-1929" fmla="*/ 1837853 w 1837853"/>
                <a:gd name="connsiteY3-1930" fmla="*/ 1857222 h 2644099"/>
                <a:gd name="connsiteX4-1931" fmla="*/ 1837853 w 1837853"/>
                <a:gd name="connsiteY4-1932" fmla="*/ 2463846 h 2644099"/>
                <a:gd name="connsiteX5-1933" fmla="*/ 1657615 w 1837853"/>
                <a:gd name="connsiteY5-1934" fmla="*/ 2644084 h 2644099"/>
                <a:gd name="connsiteX6-1935" fmla="*/ 1488213 w 1837853"/>
                <a:gd name="connsiteY6-1936" fmla="*/ 2513366 h 2644099"/>
                <a:gd name="connsiteX7-1937" fmla="*/ 1515284 w 1837853"/>
                <a:gd name="connsiteY7-1938" fmla="*/ 2290009 h 2644099"/>
                <a:gd name="connsiteX8-1939" fmla="*/ 1511638 w 1837853"/>
                <a:gd name="connsiteY8-1940" fmla="*/ 907068 h 2644099"/>
                <a:gd name="connsiteX9-1941" fmla="*/ 909188 w 1837853"/>
                <a:gd name="connsiteY9-1942" fmla="*/ 1687584 h 2644099"/>
                <a:gd name="connsiteX10-1943" fmla="*/ 317339 w 1837853"/>
                <a:gd name="connsiteY10-1944" fmla="*/ 1920184 h 2644099"/>
                <a:gd name="connsiteX11-1945" fmla="*/ 319865 w 1837853"/>
                <a:gd name="connsiteY11-1946" fmla="*/ 2354868 h 2644099"/>
                <a:gd name="connsiteX12-1947" fmla="*/ 354821 w 1837853"/>
                <a:gd name="connsiteY12-1948" fmla="*/ 2529720 h 2644099"/>
                <a:gd name="connsiteX13-1949" fmla="*/ 181184 w 1837853"/>
                <a:gd name="connsiteY13-1950" fmla="*/ 2644084 h 2644099"/>
                <a:gd name="connsiteX14-1951" fmla="*/ 0 w 1837853"/>
                <a:gd name="connsiteY14-1952" fmla="*/ 2463846 h 2644099"/>
                <a:gd name="connsiteX15-1953" fmla="*/ 0 w 1837853"/>
                <a:gd name="connsiteY15-1954" fmla="*/ 1876045 h 2644099"/>
                <a:gd name="connsiteX16-1955" fmla="*/ 0 w 1837853"/>
                <a:gd name="connsiteY16-1956" fmla="*/ 768039 h 2644099"/>
                <a:gd name="connsiteX17-1957" fmla="*/ 768039 w 1837853"/>
                <a:gd name="connsiteY17-1958" fmla="*/ 0 h 2644099"/>
                <a:gd name="connsiteX0-1959" fmla="*/ 768039 w 1837853"/>
                <a:gd name="connsiteY0-1960" fmla="*/ 0 h 2644099"/>
                <a:gd name="connsiteX1-1961" fmla="*/ 1069814 w 1837853"/>
                <a:gd name="connsiteY1-1962" fmla="*/ 0 h 2644099"/>
                <a:gd name="connsiteX2-1963" fmla="*/ 1837853 w 1837853"/>
                <a:gd name="connsiteY2-1964" fmla="*/ 768039 h 2644099"/>
                <a:gd name="connsiteX3-1965" fmla="*/ 1837853 w 1837853"/>
                <a:gd name="connsiteY3-1966" fmla="*/ 1857222 h 2644099"/>
                <a:gd name="connsiteX4-1967" fmla="*/ 1837853 w 1837853"/>
                <a:gd name="connsiteY4-1968" fmla="*/ 2463846 h 2644099"/>
                <a:gd name="connsiteX5-1969" fmla="*/ 1657615 w 1837853"/>
                <a:gd name="connsiteY5-1970" fmla="*/ 2644084 h 2644099"/>
                <a:gd name="connsiteX6-1971" fmla="*/ 1488213 w 1837853"/>
                <a:gd name="connsiteY6-1972" fmla="*/ 2513366 h 2644099"/>
                <a:gd name="connsiteX7-1973" fmla="*/ 1515284 w 1837853"/>
                <a:gd name="connsiteY7-1974" fmla="*/ 2290009 h 2644099"/>
                <a:gd name="connsiteX8-1975" fmla="*/ 1511638 w 1837853"/>
                <a:gd name="connsiteY8-1976" fmla="*/ 907068 h 2644099"/>
                <a:gd name="connsiteX9-1977" fmla="*/ 909188 w 1837853"/>
                <a:gd name="connsiteY9-1978" fmla="*/ 1687584 h 2644099"/>
                <a:gd name="connsiteX10-1979" fmla="*/ 317339 w 1837853"/>
                <a:gd name="connsiteY10-1980" fmla="*/ 1920184 h 2644099"/>
                <a:gd name="connsiteX11-1981" fmla="*/ 319865 w 1837853"/>
                <a:gd name="connsiteY11-1982" fmla="*/ 2354868 h 2644099"/>
                <a:gd name="connsiteX12-1983" fmla="*/ 354821 w 1837853"/>
                <a:gd name="connsiteY12-1984" fmla="*/ 2529720 h 2644099"/>
                <a:gd name="connsiteX13-1985" fmla="*/ 181184 w 1837853"/>
                <a:gd name="connsiteY13-1986" fmla="*/ 2644084 h 2644099"/>
                <a:gd name="connsiteX14-1987" fmla="*/ 0 w 1837853"/>
                <a:gd name="connsiteY14-1988" fmla="*/ 2463846 h 2644099"/>
                <a:gd name="connsiteX15-1989" fmla="*/ 0 w 1837853"/>
                <a:gd name="connsiteY15-1990" fmla="*/ 1876045 h 2644099"/>
                <a:gd name="connsiteX16-1991" fmla="*/ 0 w 1837853"/>
                <a:gd name="connsiteY16-1992" fmla="*/ 768039 h 2644099"/>
                <a:gd name="connsiteX17-1993" fmla="*/ 768039 w 1837853"/>
                <a:gd name="connsiteY17-1994" fmla="*/ 0 h 2644099"/>
                <a:gd name="connsiteX0-1995" fmla="*/ 768039 w 1837853"/>
                <a:gd name="connsiteY0-1996" fmla="*/ 0 h 2644099"/>
                <a:gd name="connsiteX1-1997" fmla="*/ 1069814 w 1837853"/>
                <a:gd name="connsiteY1-1998" fmla="*/ 0 h 2644099"/>
                <a:gd name="connsiteX2-1999" fmla="*/ 1837853 w 1837853"/>
                <a:gd name="connsiteY2-2000" fmla="*/ 768039 h 2644099"/>
                <a:gd name="connsiteX3-2001" fmla="*/ 1837853 w 1837853"/>
                <a:gd name="connsiteY3-2002" fmla="*/ 1857222 h 2644099"/>
                <a:gd name="connsiteX4-2003" fmla="*/ 1837853 w 1837853"/>
                <a:gd name="connsiteY4-2004" fmla="*/ 2463846 h 2644099"/>
                <a:gd name="connsiteX5-2005" fmla="*/ 1657615 w 1837853"/>
                <a:gd name="connsiteY5-2006" fmla="*/ 2644084 h 2644099"/>
                <a:gd name="connsiteX6-2007" fmla="*/ 1488213 w 1837853"/>
                <a:gd name="connsiteY6-2008" fmla="*/ 2513366 h 2644099"/>
                <a:gd name="connsiteX7-2009" fmla="*/ 1515284 w 1837853"/>
                <a:gd name="connsiteY7-2010" fmla="*/ 2290009 h 2644099"/>
                <a:gd name="connsiteX8-2011" fmla="*/ 1511638 w 1837853"/>
                <a:gd name="connsiteY8-2012" fmla="*/ 907068 h 2644099"/>
                <a:gd name="connsiteX9-2013" fmla="*/ 909188 w 1837853"/>
                <a:gd name="connsiteY9-2014" fmla="*/ 1687584 h 2644099"/>
                <a:gd name="connsiteX10-2015" fmla="*/ 317339 w 1837853"/>
                <a:gd name="connsiteY10-2016" fmla="*/ 1920184 h 2644099"/>
                <a:gd name="connsiteX11-2017" fmla="*/ 319865 w 1837853"/>
                <a:gd name="connsiteY11-2018" fmla="*/ 2354868 h 2644099"/>
                <a:gd name="connsiteX12-2019" fmla="*/ 354821 w 1837853"/>
                <a:gd name="connsiteY12-2020" fmla="*/ 2529720 h 2644099"/>
                <a:gd name="connsiteX13-2021" fmla="*/ 181184 w 1837853"/>
                <a:gd name="connsiteY13-2022" fmla="*/ 2644084 h 2644099"/>
                <a:gd name="connsiteX14-2023" fmla="*/ 0 w 1837853"/>
                <a:gd name="connsiteY14-2024" fmla="*/ 2463846 h 2644099"/>
                <a:gd name="connsiteX15-2025" fmla="*/ 0 w 1837853"/>
                <a:gd name="connsiteY15-2026" fmla="*/ 1876045 h 2644099"/>
                <a:gd name="connsiteX16-2027" fmla="*/ 0 w 1837853"/>
                <a:gd name="connsiteY16-2028" fmla="*/ 768039 h 2644099"/>
                <a:gd name="connsiteX17-2029" fmla="*/ 768039 w 1837853"/>
                <a:gd name="connsiteY17-2030" fmla="*/ 0 h 26440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837853" h="2644099">
                  <a:moveTo>
                    <a:pt x="768039" y="0"/>
                  </a:moveTo>
                  <a:lnTo>
                    <a:pt x="1069814" y="0"/>
                  </a:lnTo>
                  <a:cubicBezTo>
                    <a:pt x="1493990" y="0"/>
                    <a:pt x="1837853" y="343863"/>
                    <a:pt x="1837853" y="768039"/>
                  </a:cubicBezTo>
                  <a:lnTo>
                    <a:pt x="1837853" y="1857222"/>
                  </a:lnTo>
                  <a:lnTo>
                    <a:pt x="1837853" y="2463846"/>
                  </a:lnTo>
                  <a:cubicBezTo>
                    <a:pt x="1837853" y="2563389"/>
                    <a:pt x="1757158" y="2644084"/>
                    <a:pt x="1657615" y="2644084"/>
                  </a:cubicBezTo>
                  <a:cubicBezTo>
                    <a:pt x="1577335" y="2643374"/>
                    <a:pt x="1504199" y="2578370"/>
                    <a:pt x="1488213" y="2513366"/>
                  </a:cubicBezTo>
                  <a:cubicBezTo>
                    <a:pt x="1503939" y="2397600"/>
                    <a:pt x="1514952" y="2534706"/>
                    <a:pt x="1515284" y="2290009"/>
                  </a:cubicBezTo>
                  <a:cubicBezTo>
                    <a:pt x="1513235" y="2038168"/>
                    <a:pt x="1518198" y="1290047"/>
                    <a:pt x="1511638" y="907068"/>
                  </a:cubicBezTo>
                  <a:cubicBezTo>
                    <a:pt x="1384376" y="1204546"/>
                    <a:pt x="1195994" y="1456781"/>
                    <a:pt x="909188" y="1687584"/>
                  </a:cubicBezTo>
                  <a:cubicBezTo>
                    <a:pt x="676808" y="1862181"/>
                    <a:pt x="423383" y="1920184"/>
                    <a:pt x="317339" y="1920184"/>
                  </a:cubicBezTo>
                  <a:cubicBezTo>
                    <a:pt x="319239" y="2094712"/>
                    <a:pt x="317965" y="2180340"/>
                    <a:pt x="319865" y="2354868"/>
                  </a:cubicBezTo>
                  <a:cubicBezTo>
                    <a:pt x="318704" y="2455399"/>
                    <a:pt x="365234" y="2461409"/>
                    <a:pt x="354821" y="2529720"/>
                  </a:cubicBezTo>
                  <a:cubicBezTo>
                    <a:pt x="353933" y="2544056"/>
                    <a:pt x="319696" y="2642363"/>
                    <a:pt x="181184" y="2644084"/>
                  </a:cubicBezTo>
                  <a:cubicBezTo>
                    <a:pt x="42672" y="2645805"/>
                    <a:pt x="6420" y="2504875"/>
                    <a:pt x="0" y="2463846"/>
                  </a:cubicBezTo>
                  <a:lnTo>
                    <a:pt x="0" y="1876045"/>
                  </a:lnTo>
                  <a:lnTo>
                    <a:pt x="0" y="768039"/>
                  </a:lnTo>
                  <a:cubicBezTo>
                    <a:pt x="0" y="343863"/>
                    <a:pt x="343863" y="0"/>
                    <a:pt x="76803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300"/>
            <p:cNvSpPr/>
            <p:nvPr/>
          </p:nvSpPr>
          <p:spPr>
            <a:xfrm rot="18859610">
              <a:off x="7011278" y="530035"/>
              <a:ext cx="443494" cy="443118"/>
            </a:xfrm>
            <a:custGeom>
              <a:avLst/>
              <a:gdLst>
                <a:gd name="connsiteX0" fmla="*/ 112816 w 426136"/>
                <a:gd name="connsiteY0" fmla="*/ 15589 h 434852"/>
                <a:gd name="connsiteX1" fmla="*/ 162414 w 426136"/>
                <a:gd name="connsiteY1" fmla="*/ 198364 h 434852"/>
                <a:gd name="connsiteX2" fmla="*/ 156177 w 426136"/>
                <a:gd name="connsiteY2" fmla="*/ 273825 h 434852"/>
                <a:gd name="connsiteX3" fmla="*/ 232697 w 426136"/>
                <a:gd name="connsiteY3" fmla="*/ 271902 h 434852"/>
                <a:gd name="connsiteX4" fmla="*/ 426081 w 426136"/>
                <a:gd name="connsiteY4" fmla="*/ 364343 h 434852"/>
                <a:gd name="connsiteX5" fmla="*/ 223389 w 426136"/>
                <a:gd name="connsiteY5" fmla="*/ 434049 h 434852"/>
                <a:gd name="connsiteX6" fmla="*/ 84718 w 426136"/>
                <a:gd name="connsiteY6" fmla="*/ 402264 h 434852"/>
                <a:gd name="connsiteX7" fmla="*/ 65251 w 426136"/>
                <a:gd name="connsiteY7" fmla="*/ 388859 h 434852"/>
                <a:gd name="connsiteX8" fmla="*/ 49598 w 426136"/>
                <a:gd name="connsiteY8" fmla="*/ 381140 h 434852"/>
                <a:gd name="connsiteX9" fmla="*/ 46405 w 426136"/>
                <a:gd name="connsiteY9" fmla="*/ 375882 h 434852"/>
                <a:gd name="connsiteX10" fmla="*/ 43756 w 426136"/>
                <a:gd name="connsiteY10" fmla="*/ 374058 h 434852"/>
                <a:gd name="connsiteX11" fmla="*/ 40195 w 426136"/>
                <a:gd name="connsiteY11" fmla="*/ 365655 h 434852"/>
                <a:gd name="connsiteX12" fmla="*/ 23785 w 426136"/>
                <a:gd name="connsiteY12" fmla="*/ 338628 h 434852"/>
                <a:gd name="connsiteX13" fmla="*/ 0 w 426136"/>
                <a:gd name="connsiteY13" fmla="*/ 198364 h 434852"/>
                <a:gd name="connsiteX14" fmla="*/ 81207 w 426136"/>
                <a:gd name="connsiteY14" fmla="*/ 0 h 434852"/>
                <a:gd name="connsiteX15" fmla="*/ 112816 w 426136"/>
                <a:gd name="connsiteY15" fmla="*/ 15589 h 43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136" h="434852">
                  <a:moveTo>
                    <a:pt x="112816" y="15589"/>
                  </a:moveTo>
                  <a:cubicBezTo>
                    <a:pt x="141963" y="45702"/>
                    <a:pt x="162414" y="116199"/>
                    <a:pt x="162414" y="198364"/>
                  </a:cubicBezTo>
                  <a:lnTo>
                    <a:pt x="156177" y="273825"/>
                  </a:lnTo>
                  <a:lnTo>
                    <a:pt x="232697" y="271902"/>
                  </a:lnTo>
                  <a:cubicBezTo>
                    <a:pt x="342070" y="278180"/>
                    <a:pt x="428651" y="319568"/>
                    <a:pt x="426081" y="364343"/>
                  </a:cubicBezTo>
                  <a:cubicBezTo>
                    <a:pt x="423511" y="409119"/>
                    <a:pt x="332762" y="440327"/>
                    <a:pt x="223389" y="434049"/>
                  </a:cubicBezTo>
                  <a:cubicBezTo>
                    <a:pt x="168703" y="430910"/>
                    <a:pt x="119714" y="418993"/>
                    <a:pt x="84718" y="402264"/>
                  </a:cubicBezTo>
                  <a:lnTo>
                    <a:pt x="65251" y="388859"/>
                  </a:lnTo>
                  <a:lnTo>
                    <a:pt x="49598" y="381140"/>
                  </a:lnTo>
                  <a:lnTo>
                    <a:pt x="46405" y="375882"/>
                  </a:lnTo>
                  <a:lnTo>
                    <a:pt x="43756" y="374058"/>
                  </a:lnTo>
                  <a:lnTo>
                    <a:pt x="40195" y="365655"/>
                  </a:lnTo>
                  <a:lnTo>
                    <a:pt x="23785" y="338628"/>
                  </a:lnTo>
                  <a:cubicBezTo>
                    <a:pt x="9090" y="302732"/>
                    <a:pt x="0" y="253140"/>
                    <a:pt x="0" y="198364"/>
                  </a:cubicBezTo>
                  <a:cubicBezTo>
                    <a:pt x="0" y="88811"/>
                    <a:pt x="36358" y="0"/>
                    <a:pt x="81207" y="0"/>
                  </a:cubicBezTo>
                  <a:cubicBezTo>
                    <a:pt x="92419" y="0"/>
                    <a:pt x="103101" y="5551"/>
                    <a:pt x="112816" y="155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677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6</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kumimoji="1" lang="zh-CN" altLang="en-US" dirty="0" smtClean="0">
                <a:cs typeface="+mn-ea"/>
                <a:sym typeface="+mn-lt"/>
              </a:rPr>
              <a:t>经验总结</a:t>
            </a:r>
            <a:endParaRPr kumimoji="1" lang="zh-CN" altLang="en-US" dirty="0">
              <a:cs typeface="+mn-ea"/>
              <a:sym typeface="+mn-lt"/>
            </a:endParaRPr>
          </a:p>
        </p:txBody>
      </p:sp>
    </p:spTree>
    <p:extLst>
      <p:ext uri="{BB962C8B-B14F-4D97-AF65-F5344CB8AC3E}">
        <p14:creationId xmlns:p14="http://schemas.microsoft.com/office/powerpoint/2010/main" val="27765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a:t>
            </a:r>
            <a:r>
              <a:rPr lang="en-US" altLang="zh-CN" b="1" dirty="0" smtClean="0">
                <a:cs typeface="+mn-ea"/>
                <a:sym typeface="+mn-lt"/>
              </a:rPr>
              <a:t>Six </a:t>
            </a:r>
            <a:r>
              <a:rPr lang="zh-CN" altLang="en-US" b="1" dirty="0" smtClean="0">
                <a:cs typeface="+mn-ea"/>
                <a:sym typeface="+mn-lt"/>
              </a:rPr>
              <a:t>经验总结</a:t>
            </a:r>
            <a:endParaRPr lang="zh-CN" altLang="en-US" b="1" dirty="0">
              <a:cs typeface="+mn-ea"/>
              <a:sym typeface="+mn-lt"/>
            </a:endParaRPr>
          </a:p>
        </p:txBody>
      </p:sp>
      <p:cxnSp>
        <p:nvCxnSpPr>
          <p:cNvPr id="22" name="直接连接符 21"/>
          <p:cNvCxnSpPr/>
          <p:nvPr/>
        </p:nvCxnSpPr>
        <p:spPr>
          <a:xfrm>
            <a:off x="6096000" y="904301"/>
            <a:ext cx="0" cy="5172649"/>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81730" y="904301"/>
            <a:ext cx="4031873" cy="400110"/>
          </a:xfrm>
          <a:prstGeom prst="rect">
            <a:avLst/>
          </a:prstGeom>
        </p:spPr>
        <p:txBody>
          <a:bodyPr wrap="none">
            <a:spAutoFit/>
          </a:bodyPr>
          <a:lstStyle/>
          <a:p>
            <a:pPr defTabSz="609585"/>
            <a:r>
              <a:rPr lang="zh-CN" altLang="en-US" sz="2000" b="1" dirty="0">
                <a:solidFill>
                  <a:schemeClr val="tx1">
                    <a:lumMod val="85000"/>
                    <a:lumOff val="15000"/>
                  </a:schemeClr>
                </a:solidFill>
                <a:cs typeface="+mn-ea"/>
                <a:sym typeface="+mn-lt"/>
              </a:rPr>
              <a:t>对软件工程课实践项目环节的建议</a:t>
            </a:r>
          </a:p>
        </p:txBody>
      </p:sp>
      <p:sp>
        <p:nvSpPr>
          <p:cNvPr id="26" name="矩形 25"/>
          <p:cNvSpPr/>
          <p:nvPr/>
        </p:nvSpPr>
        <p:spPr>
          <a:xfrm>
            <a:off x="6983660" y="1386943"/>
            <a:ext cx="4589925" cy="4893647"/>
          </a:xfrm>
          <a:prstGeom prst="rect">
            <a:avLst/>
          </a:prstGeom>
        </p:spPr>
        <p:txBody>
          <a:bodyPr wrap="square">
            <a:spAutoFit/>
          </a:bodyPr>
          <a:lstStyle/>
          <a:p>
            <a:pPr algn="just" defTabSz="609585">
              <a:lnSpc>
                <a:spcPct val="130000"/>
              </a:lnSpc>
            </a:pPr>
            <a:r>
              <a:rPr lang="zh-CN" altLang="en-US" sz="1600" dirty="0">
                <a:solidFill>
                  <a:schemeClr val="tx1">
                    <a:lumMod val="85000"/>
                    <a:lumOff val="15000"/>
                  </a:schemeClr>
                </a:solidFill>
                <a:cs typeface="+mn-ea"/>
                <a:sym typeface="+mn-lt"/>
              </a:rPr>
              <a:t>实践项目的总体设计比较合理，不过我们组觉得还有存在一些问题</a:t>
            </a:r>
            <a:r>
              <a:rPr lang="zh-CN" altLang="en-US" sz="1600" dirty="0" smtClean="0">
                <a:solidFill>
                  <a:schemeClr val="tx1">
                    <a:lumMod val="85000"/>
                    <a:lumOff val="15000"/>
                  </a:schemeClr>
                </a:solidFill>
                <a:cs typeface="+mn-ea"/>
                <a:sym typeface="+mn-lt"/>
              </a:rPr>
              <a:t>的。</a:t>
            </a:r>
            <a:endParaRPr lang="zh-CN" altLang="en-US" sz="1600" dirty="0">
              <a:solidFill>
                <a:schemeClr val="tx1">
                  <a:lumMod val="85000"/>
                  <a:lumOff val="15000"/>
                </a:schemeClr>
              </a:solidFill>
              <a:cs typeface="+mn-ea"/>
              <a:sym typeface="+mn-lt"/>
            </a:endParaRPr>
          </a:p>
          <a:p>
            <a:pPr algn="just" defTabSz="609585">
              <a:lnSpc>
                <a:spcPct val="130000"/>
              </a:lnSpc>
            </a:pPr>
            <a:r>
              <a:rPr lang="zh-CN" altLang="en-US" sz="1600" dirty="0">
                <a:solidFill>
                  <a:schemeClr val="tx1">
                    <a:lumMod val="85000"/>
                    <a:lumOff val="15000"/>
                  </a:schemeClr>
                </a:solidFill>
                <a:cs typeface="+mn-ea"/>
                <a:sym typeface="+mn-lt"/>
              </a:rPr>
              <a:t>时间方面：第一次迭代时间为第</a:t>
            </a:r>
            <a:r>
              <a:rPr lang="en-US" altLang="zh-CN" sz="1600" dirty="0">
                <a:solidFill>
                  <a:schemeClr val="tx1">
                    <a:lumMod val="85000"/>
                    <a:lumOff val="15000"/>
                  </a:schemeClr>
                </a:solidFill>
                <a:cs typeface="+mn-ea"/>
                <a:sym typeface="+mn-lt"/>
              </a:rPr>
              <a:t>11</a:t>
            </a:r>
            <a:r>
              <a:rPr lang="zh-CN" altLang="en-US" sz="1600" dirty="0">
                <a:solidFill>
                  <a:schemeClr val="tx1">
                    <a:lumMod val="85000"/>
                    <a:lumOff val="15000"/>
                  </a:schemeClr>
                </a:solidFill>
                <a:cs typeface="+mn-ea"/>
                <a:sym typeface="+mn-lt"/>
              </a:rPr>
              <a:t>周，感觉有点晚，因为第二次迭代时间为第</a:t>
            </a:r>
            <a:r>
              <a:rPr lang="en-US" altLang="zh-CN" sz="1600" dirty="0">
                <a:solidFill>
                  <a:schemeClr val="tx1">
                    <a:lumMod val="85000"/>
                    <a:lumOff val="15000"/>
                  </a:schemeClr>
                </a:solidFill>
                <a:cs typeface="+mn-ea"/>
                <a:sym typeface="+mn-lt"/>
              </a:rPr>
              <a:t>15</a:t>
            </a:r>
            <a:r>
              <a:rPr lang="zh-CN" altLang="en-US" sz="1600" dirty="0">
                <a:solidFill>
                  <a:schemeClr val="tx1">
                    <a:lumMod val="85000"/>
                    <a:lumOff val="15000"/>
                  </a:schemeClr>
                </a:solidFill>
                <a:cs typeface="+mn-ea"/>
                <a:sym typeface="+mn-lt"/>
              </a:rPr>
              <a:t>周，导致完成第二次迭代的时间有些紧张，希望老师可以将第一次迭代时间前移一些日子，或第二次迭代后移一些日子（第二种方案更好，毕竟在第一次迭代之前还有好多软件工程实验要做）。</a:t>
            </a:r>
          </a:p>
          <a:p>
            <a:pPr algn="just" defTabSz="609585">
              <a:lnSpc>
                <a:spcPct val="130000"/>
              </a:lnSpc>
            </a:pPr>
            <a:r>
              <a:rPr lang="zh-CN" altLang="en-US" sz="1600" dirty="0">
                <a:solidFill>
                  <a:schemeClr val="tx1">
                    <a:lumMod val="85000"/>
                    <a:lumOff val="15000"/>
                  </a:schemeClr>
                </a:solidFill>
                <a:cs typeface="+mn-ea"/>
                <a:sym typeface="+mn-lt"/>
              </a:rPr>
              <a:t>指导性文件方面：</a:t>
            </a:r>
            <a:r>
              <a:rPr lang="en-US" altLang="zh-CN" sz="1600" dirty="0">
                <a:solidFill>
                  <a:schemeClr val="tx1">
                    <a:lumMod val="85000"/>
                    <a:lumOff val="15000"/>
                  </a:schemeClr>
                </a:solidFill>
                <a:cs typeface="+mn-ea"/>
                <a:sym typeface="+mn-lt"/>
              </a:rPr>
              <a:t>CMS</a:t>
            </a:r>
            <a:r>
              <a:rPr lang="zh-CN" altLang="en-US" sz="1600" dirty="0">
                <a:solidFill>
                  <a:schemeClr val="tx1">
                    <a:lumMod val="85000"/>
                    <a:lumOff val="15000"/>
                  </a:schemeClr>
                </a:solidFill>
                <a:cs typeface="+mn-ea"/>
                <a:sym typeface="+mn-lt"/>
              </a:rPr>
              <a:t>上的项目实践手册中规定的内容感觉过于严苛了，而且感觉这个手册的版本仿佛好多年没有修改了，希望老师能够稍微降低一点考核标准，更新下项目实践手册。</a:t>
            </a:r>
          </a:p>
          <a:p>
            <a:pPr algn="just" defTabSz="609585">
              <a:lnSpc>
                <a:spcPct val="130000"/>
              </a:lnSpc>
            </a:pPr>
            <a:r>
              <a:rPr lang="zh-CN" altLang="en-US" sz="1600" dirty="0">
                <a:solidFill>
                  <a:schemeClr val="tx1">
                    <a:lumMod val="85000"/>
                    <a:lumOff val="15000"/>
                  </a:schemeClr>
                </a:solidFill>
                <a:cs typeface="+mn-ea"/>
                <a:sym typeface="+mn-lt"/>
              </a:rPr>
              <a:t>经济方面：我们的项目没有经费的支持很难在云端布置很长时间，希望我们的学弟学妹在今后做实践项目时可以获得经费支持。</a:t>
            </a:r>
          </a:p>
        </p:txBody>
      </p:sp>
      <p:sp>
        <p:nvSpPr>
          <p:cNvPr id="27" name="椭圆 26"/>
          <p:cNvSpPr/>
          <p:nvPr/>
        </p:nvSpPr>
        <p:spPr>
          <a:xfrm>
            <a:off x="6769976" y="998479"/>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945872" y="904301"/>
            <a:ext cx="3262432" cy="400110"/>
          </a:xfrm>
          <a:prstGeom prst="rect">
            <a:avLst/>
          </a:prstGeom>
        </p:spPr>
        <p:txBody>
          <a:bodyPr wrap="none">
            <a:spAutoFit/>
          </a:bodyPr>
          <a:lstStyle/>
          <a:p>
            <a:pPr defTabSz="609585"/>
            <a:r>
              <a:rPr lang="zh-CN" altLang="en-US" sz="2000" b="1" dirty="0">
                <a:solidFill>
                  <a:schemeClr val="tx1">
                    <a:lumMod val="85000"/>
                    <a:lumOff val="15000"/>
                  </a:schemeClr>
                </a:solidFill>
                <a:cs typeface="+mn-ea"/>
                <a:sym typeface="+mn-lt"/>
              </a:rPr>
              <a:t>本次项目收获的经验和教训</a:t>
            </a:r>
          </a:p>
        </p:txBody>
      </p:sp>
      <p:sp>
        <p:nvSpPr>
          <p:cNvPr id="20" name="矩形 19"/>
          <p:cNvSpPr/>
          <p:nvPr/>
        </p:nvSpPr>
        <p:spPr>
          <a:xfrm>
            <a:off x="945872" y="1386943"/>
            <a:ext cx="4589925" cy="4893647"/>
          </a:xfrm>
          <a:prstGeom prst="rect">
            <a:avLst/>
          </a:prstGeom>
        </p:spPr>
        <p:txBody>
          <a:bodyPr wrap="square">
            <a:spAutoFit/>
          </a:bodyPr>
          <a:lstStyle/>
          <a:p>
            <a:pPr defTabSz="609585">
              <a:lnSpc>
                <a:spcPct val="130000"/>
              </a:lnSpc>
            </a:pPr>
            <a:r>
              <a:rPr lang="zh-CN" altLang="en-US" sz="1600" dirty="0">
                <a:solidFill>
                  <a:schemeClr val="tx1">
                    <a:lumMod val="85000"/>
                    <a:lumOff val="15000"/>
                  </a:schemeClr>
                </a:solidFill>
                <a:cs typeface="+mn-ea"/>
                <a:sym typeface="+mn-lt"/>
              </a:rPr>
              <a:t>通过项目的前期筹备工作，我们对项目的雏形有了大致的认识并做了较为详尽的规划明确项目的目标，确定分工，并制定了相应的项目安排时间表，在接下来的实施过程中，我们小组每一个成员都按照之前的时间安排完成了各自任务，最后顺利完成了项目的开发。</a:t>
            </a:r>
          </a:p>
          <a:p>
            <a:pPr defTabSz="609585">
              <a:lnSpc>
                <a:spcPct val="130000"/>
              </a:lnSpc>
            </a:pPr>
            <a:r>
              <a:rPr lang="zh-CN" altLang="en-US" sz="1600" dirty="0">
                <a:solidFill>
                  <a:schemeClr val="tx1">
                    <a:lumMod val="85000"/>
                    <a:lumOff val="15000"/>
                  </a:schemeClr>
                </a:solidFill>
                <a:cs typeface="+mn-ea"/>
                <a:sym typeface="+mn-lt"/>
              </a:rPr>
              <a:t>贯穿整个项目开发的过程，我们小组在编写代码的过程中不断地澄清用户需求，不断地进行阶段性测试，最终交付给用户一个“用户满意，我们放心”的产品。</a:t>
            </a:r>
          </a:p>
          <a:p>
            <a:pPr defTabSz="609585">
              <a:lnSpc>
                <a:spcPct val="130000"/>
              </a:lnSpc>
            </a:pPr>
            <a:r>
              <a:rPr lang="zh-CN" altLang="en-US" sz="1600" dirty="0">
                <a:solidFill>
                  <a:schemeClr val="tx1">
                    <a:lumMod val="85000"/>
                    <a:lumOff val="15000"/>
                  </a:schemeClr>
                </a:solidFill>
                <a:cs typeface="+mn-ea"/>
                <a:sym typeface="+mn-lt"/>
              </a:rPr>
              <a:t>在整个合作开发流程中，我们小组每周大家都会统一时间聚集在一起进行相关理论知识的学习或共同编写代码。虽然工作艰辛，但我们越过了所有障碍，战胜了所有困难，顺利完成了任务，同时大家也深深感受到了合作的快乐。</a:t>
            </a:r>
          </a:p>
        </p:txBody>
      </p:sp>
      <p:sp>
        <p:nvSpPr>
          <p:cNvPr id="21" name="椭圆 20"/>
          <p:cNvSpPr/>
          <p:nvPr/>
        </p:nvSpPr>
        <p:spPr>
          <a:xfrm>
            <a:off x="734118" y="998479"/>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04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THANK YOU FOR WATCHING</a:t>
            </a:r>
          </a:p>
        </p:txBody>
      </p:sp>
      <p:sp>
        <p:nvSpPr>
          <p:cNvPr id="8" name="文本占位符 2"/>
          <p:cNvSpPr txBox="1">
            <a:spLocks/>
          </p:cNvSpPr>
          <p:nvPr/>
        </p:nvSpPr>
        <p:spPr>
          <a:xfrm>
            <a:off x="3704299" y="4332243"/>
            <a:ext cx="4783401" cy="305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mtClean="0">
              <a:latin typeface="+mn-lt"/>
              <a:cs typeface="+mn-ea"/>
              <a:sym typeface="+mn-lt"/>
            </a:endParaRPr>
          </a:p>
          <a:p>
            <a:r>
              <a:rPr lang="zh-CN" altLang="en-US" smtClean="0">
                <a:latin typeface="+mn-lt"/>
                <a:cs typeface="+mn-ea"/>
                <a:sym typeface="+mn-lt"/>
              </a:rPr>
              <a:t>指导老师：刘铭</a:t>
            </a:r>
            <a:r>
              <a:rPr lang="en-US" altLang="zh-CN" smtClean="0">
                <a:latin typeface="+mn-lt"/>
                <a:cs typeface="+mn-ea"/>
                <a:sym typeface="+mn-lt"/>
              </a:rPr>
              <a:t> </a:t>
            </a:r>
            <a:endParaRPr lang="en-US" altLang="zh-CN" dirty="0">
              <a:latin typeface="+mn-lt"/>
              <a:cs typeface="+mn-ea"/>
              <a:sym typeface="+mn-lt"/>
            </a:endParaRPr>
          </a:p>
        </p:txBody>
      </p:sp>
      <p:sp>
        <p:nvSpPr>
          <p:cNvPr id="9" name="文本占位符 4"/>
          <p:cNvSpPr txBox="1">
            <a:spLocks/>
          </p:cNvSpPr>
          <p:nvPr/>
        </p:nvSpPr>
        <p:spPr>
          <a:xfrm>
            <a:off x="3704299" y="4637943"/>
            <a:ext cx="4783401" cy="305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smtClean="0"/>
          </a:p>
          <a:p>
            <a:r>
              <a:rPr kumimoji="1" lang="zh-CN" altLang="en-US" smtClean="0"/>
              <a:t>小组名称：</a:t>
            </a:r>
            <a:r>
              <a:rPr kumimoji="1" lang="en-US" altLang="zh-CN" smtClean="0"/>
              <a:t>BuddhaUseVPN</a:t>
            </a:r>
            <a:endParaRPr kumimoji="1" lang="zh-CN" altLang="en-US" smtClean="0"/>
          </a:p>
          <a:p>
            <a:r>
              <a:rPr kumimoji="1" lang="zh-CN" altLang="en-US" smtClean="0"/>
              <a:t>小组成员：高文林、张茗帅、董浩洋</a:t>
            </a:r>
            <a:endParaRPr kumimoji="1" lang="zh-CN" altLang="en-US" dirty="0"/>
          </a:p>
        </p:txBody>
      </p:sp>
    </p:spTree>
    <p:extLst>
      <p:ext uri="{BB962C8B-B14F-4D97-AF65-F5344CB8AC3E}">
        <p14:creationId xmlns:p14="http://schemas.microsoft.com/office/powerpoint/2010/main" val="87643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One </a:t>
            </a:r>
            <a:r>
              <a:rPr lang="zh-CN" altLang="en-US" b="1" dirty="0" smtClean="0">
                <a:solidFill>
                  <a:schemeClr val="accent1"/>
                </a:solidFill>
                <a:cs typeface="+mn-ea"/>
                <a:sym typeface="+mn-lt"/>
              </a:rPr>
              <a:t>项目简介</a:t>
            </a:r>
            <a:endParaRPr lang="zh-CN" altLang="en-US" b="1" dirty="0">
              <a:solidFill>
                <a:schemeClr val="accent1"/>
              </a:solidFill>
              <a:cs typeface="+mn-ea"/>
              <a:sym typeface="+mn-lt"/>
            </a:endParaRPr>
          </a:p>
        </p:txBody>
      </p:sp>
      <p:grpSp>
        <p:nvGrpSpPr>
          <p:cNvPr id="9" name="组合 8"/>
          <p:cNvGrpSpPr/>
          <p:nvPr/>
        </p:nvGrpSpPr>
        <p:grpSpPr>
          <a:xfrm>
            <a:off x="477898" y="-589480"/>
            <a:ext cx="11320091" cy="6901070"/>
            <a:chOff x="611714" y="258014"/>
            <a:chExt cx="5252710" cy="3170986"/>
          </a:xfrm>
        </p:grpSpPr>
        <p:grpSp>
          <p:nvGrpSpPr>
            <p:cNvPr id="15" name="组合 14"/>
            <p:cNvGrpSpPr/>
            <p:nvPr/>
          </p:nvGrpSpPr>
          <p:grpSpPr>
            <a:xfrm>
              <a:off x="611714" y="258014"/>
              <a:ext cx="5252710" cy="3170986"/>
              <a:chOff x="1291167" y="1160058"/>
              <a:chExt cx="5252710" cy="3170986"/>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200566" y="1694020"/>
              <a:ext cx="418919" cy="240415"/>
            </a:xfrm>
            <a:prstGeom prst="rect">
              <a:avLst/>
            </a:prstGeom>
            <a:noFill/>
          </p:spPr>
          <p:txBody>
            <a:bodyPr wrap="none" rtlCol="0">
              <a:spAutoFit/>
            </a:bodyPr>
            <a:lstStyle/>
            <a:p>
              <a:r>
                <a:rPr lang="zh-CN" altLang="en-US" sz="2800" b="1" dirty="0" smtClean="0">
                  <a:solidFill>
                    <a:schemeClr val="tx1">
                      <a:lumMod val="75000"/>
                      <a:lumOff val="25000"/>
                    </a:schemeClr>
                  </a:solidFill>
                  <a:cs typeface="+mn-ea"/>
                  <a:sym typeface="+mn-lt"/>
                </a:rPr>
                <a:t>选题</a:t>
              </a:r>
              <a:endParaRPr lang="zh-CN" altLang="en-US" sz="2800" b="1" dirty="0">
                <a:solidFill>
                  <a:schemeClr val="tx1">
                    <a:lumMod val="75000"/>
                    <a:lumOff val="25000"/>
                  </a:schemeClr>
                </a:solidFill>
                <a:cs typeface="+mn-ea"/>
                <a:sym typeface="+mn-lt"/>
              </a:endParaRPr>
            </a:p>
          </p:txBody>
        </p:sp>
        <p:sp>
          <p:nvSpPr>
            <p:cNvPr id="39" name="矩形 38"/>
            <p:cNvSpPr/>
            <p:nvPr/>
          </p:nvSpPr>
          <p:spPr>
            <a:xfrm>
              <a:off x="2919020" y="1478575"/>
              <a:ext cx="656942" cy="212131"/>
            </a:xfrm>
            <a:prstGeom prst="rect">
              <a:avLst/>
            </a:prstGeom>
          </p:spPr>
          <p:txBody>
            <a:bodyPr wrap="none">
              <a:spAutoFit/>
            </a:bodyPr>
            <a:lstStyle/>
            <a:p>
              <a:pPr algn="ctr" defTabSz="609585"/>
              <a:r>
                <a:rPr lang="zh-CN" altLang="en-US" sz="2400" b="1" dirty="0" smtClean="0">
                  <a:solidFill>
                    <a:schemeClr val="bg1"/>
                  </a:solidFill>
                  <a:cs typeface="+mn-ea"/>
                  <a:sym typeface="+mn-lt"/>
                </a:rPr>
                <a:t>工大圈子</a:t>
              </a:r>
              <a:endParaRPr lang="zh-CN" altLang="en-US" sz="2400" b="1" dirty="0">
                <a:solidFill>
                  <a:schemeClr val="bg1"/>
                </a:solidFill>
                <a:cs typeface="+mn-ea"/>
                <a:sym typeface="+mn-lt"/>
              </a:endParaRPr>
            </a:p>
          </p:txBody>
        </p:sp>
        <p:sp>
          <p:nvSpPr>
            <p:cNvPr id="43" name="矩形 42"/>
            <p:cNvSpPr/>
            <p:nvPr/>
          </p:nvSpPr>
          <p:spPr>
            <a:xfrm>
              <a:off x="2231830" y="1984100"/>
              <a:ext cx="3429412" cy="1071970"/>
            </a:xfrm>
            <a:prstGeom prst="rect">
              <a:avLst/>
            </a:prstGeom>
          </p:spPr>
          <p:txBody>
            <a:bodyPr wrap="square">
              <a:spAutoFit/>
            </a:bodyPr>
            <a:lstStyle/>
            <a:p>
              <a:pPr algn="just" defTabSz="609585">
                <a:lnSpc>
                  <a:spcPct val="130000"/>
                </a:lnSpc>
              </a:pPr>
              <a:r>
                <a:rPr lang="zh-CN" altLang="en-US" sz="1400" dirty="0" smtClean="0">
                  <a:solidFill>
                    <a:schemeClr val="bg1"/>
                  </a:solidFill>
                  <a:cs typeface="+mn-ea"/>
                  <a:sym typeface="+mn-lt"/>
                </a:rPr>
                <a:t>在</a:t>
              </a:r>
              <a:r>
                <a:rPr lang="zh-CN" altLang="en-US" sz="1400" dirty="0">
                  <a:solidFill>
                    <a:schemeClr val="bg1"/>
                  </a:solidFill>
                  <a:cs typeface="+mn-ea"/>
                  <a:sym typeface="+mn-lt"/>
                </a:rPr>
                <a:t>互联网迅速发展的今天，社交网站如同雨后春笋般崛地而起，各种社交网站在我们的生活中产生了很大的影响，他们的出现，使我们与亲朋好友之间更加方便联系，使得我们虽然不出门，但可以通过网站了解各地新闻，等等。	         </a:t>
              </a:r>
              <a:endParaRPr lang="zh-CN" altLang="en-US" sz="1400" dirty="0" smtClean="0">
                <a:solidFill>
                  <a:schemeClr val="bg1"/>
                </a:solidFill>
                <a:cs typeface="+mn-ea"/>
                <a:sym typeface="+mn-lt"/>
              </a:endParaRPr>
            </a:p>
            <a:p>
              <a:pPr algn="just" defTabSz="609585">
                <a:lnSpc>
                  <a:spcPct val="130000"/>
                </a:lnSpc>
              </a:pPr>
              <a:r>
                <a:rPr lang="zh-CN" altLang="en-US" sz="1400" dirty="0" smtClean="0">
                  <a:solidFill>
                    <a:schemeClr val="bg1"/>
                  </a:solidFill>
                  <a:cs typeface="+mn-ea"/>
                  <a:sym typeface="+mn-lt"/>
                </a:rPr>
                <a:t>校园</a:t>
              </a:r>
              <a:r>
                <a:rPr lang="zh-CN" altLang="en-US" sz="1400" dirty="0">
                  <a:solidFill>
                    <a:schemeClr val="bg1"/>
                  </a:solidFill>
                  <a:cs typeface="+mn-ea"/>
                  <a:sym typeface="+mn-lt"/>
                </a:rPr>
                <a:t>是一个丰富多彩的圈子，在这个圈子中，每天都有各种信息在圈子中流动，学校颁发的通知、系里面开展的活动、系里面发布的通知、系里面的讲座、学校的新鲜事、社团或学生会开展活动</a:t>
              </a:r>
              <a:r>
                <a:rPr lang="en-US" altLang="zh-CN" sz="1400" dirty="0">
                  <a:solidFill>
                    <a:schemeClr val="bg1"/>
                  </a:solidFill>
                  <a:cs typeface="+mn-ea"/>
                  <a:sym typeface="+mn-lt"/>
                </a:rPr>
                <a:t>....</a:t>
              </a:r>
              <a:r>
                <a:rPr lang="zh-CN" altLang="en-US" sz="1400" dirty="0">
                  <a:solidFill>
                    <a:schemeClr val="bg1"/>
                  </a:solidFill>
                  <a:cs typeface="+mn-ea"/>
                  <a:sym typeface="+mn-lt"/>
                </a:rPr>
                <a:t>等等很多这样的信息，而工大圈子可以为我们学校的同学提供这样的一个平台，它可以将这些信息进行归类整理，并通过网站进行传达，方便老师同学在第一时间掌握学校动态。同时在这个平台中，同学们之间可以互相交流，分享动态等等</a:t>
              </a:r>
              <a:r>
                <a:rPr lang="zh-CN" altLang="en-US" sz="1400" dirty="0" smtClean="0">
                  <a:solidFill>
                    <a:schemeClr val="bg1"/>
                  </a:solidFill>
                  <a:cs typeface="+mn-ea"/>
                  <a:sym typeface="+mn-lt"/>
                </a:rPr>
                <a:t>。</a:t>
              </a:r>
              <a:endParaRPr lang="zh-CN" altLang="en-US" sz="1400" dirty="0">
                <a:solidFill>
                  <a:schemeClr val="bg1"/>
                </a:solidFill>
                <a:cs typeface="+mn-ea"/>
                <a:sym typeface="+mn-lt"/>
              </a:endParaRPr>
            </a:p>
          </p:txBody>
        </p:sp>
      </p:grpSp>
    </p:spTree>
    <p:extLst>
      <p:ext uri="{BB962C8B-B14F-4D97-AF65-F5344CB8AC3E}">
        <p14:creationId xmlns:p14="http://schemas.microsoft.com/office/powerpoint/2010/main" val="29553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项目简介</a:t>
            </a:r>
          </a:p>
        </p:txBody>
      </p:sp>
      <p:grpSp>
        <p:nvGrpSpPr>
          <p:cNvPr id="9" name="组合 8"/>
          <p:cNvGrpSpPr/>
          <p:nvPr/>
        </p:nvGrpSpPr>
        <p:grpSpPr>
          <a:xfrm>
            <a:off x="477898" y="-589480"/>
            <a:ext cx="11320091" cy="6901070"/>
            <a:chOff x="611714" y="258014"/>
            <a:chExt cx="5252710" cy="3170986"/>
          </a:xfrm>
        </p:grpSpPr>
        <p:grpSp>
          <p:nvGrpSpPr>
            <p:cNvPr id="15" name="组合 14"/>
            <p:cNvGrpSpPr/>
            <p:nvPr/>
          </p:nvGrpSpPr>
          <p:grpSpPr>
            <a:xfrm>
              <a:off x="611714" y="258014"/>
              <a:ext cx="5252710" cy="3170986"/>
              <a:chOff x="1291167" y="1160058"/>
              <a:chExt cx="5252710" cy="3170986"/>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200566" y="1694020"/>
              <a:ext cx="418919" cy="240415"/>
            </a:xfrm>
            <a:prstGeom prst="rect">
              <a:avLst/>
            </a:prstGeom>
            <a:noFill/>
          </p:spPr>
          <p:txBody>
            <a:bodyPr wrap="none" rtlCol="0">
              <a:spAutoFit/>
            </a:bodyPr>
            <a:lstStyle/>
            <a:p>
              <a:r>
                <a:rPr lang="zh-CN" altLang="en-US" sz="2800" b="1" dirty="0" smtClean="0">
                  <a:solidFill>
                    <a:schemeClr val="tx1">
                      <a:lumMod val="75000"/>
                      <a:lumOff val="25000"/>
                    </a:schemeClr>
                  </a:solidFill>
                  <a:cs typeface="+mn-ea"/>
                  <a:sym typeface="+mn-lt"/>
                </a:rPr>
                <a:t>组员</a:t>
              </a:r>
              <a:endParaRPr lang="zh-CN" altLang="en-US" sz="2800" b="1" dirty="0">
                <a:solidFill>
                  <a:schemeClr val="tx1">
                    <a:lumMod val="75000"/>
                    <a:lumOff val="25000"/>
                  </a:schemeClr>
                </a:solidFill>
                <a:cs typeface="+mn-ea"/>
                <a:sym typeface="+mn-lt"/>
              </a:endParaRPr>
            </a:p>
          </p:txBody>
        </p:sp>
        <p:sp>
          <p:nvSpPr>
            <p:cNvPr id="39" name="矩形 38"/>
            <p:cNvSpPr/>
            <p:nvPr/>
          </p:nvSpPr>
          <p:spPr>
            <a:xfrm>
              <a:off x="2670586" y="1478575"/>
              <a:ext cx="1153813" cy="212131"/>
            </a:xfrm>
            <a:prstGeom prst="rect">
              <a:avLst/>
            </a:prstGeom>
          </p:spPr>
          <p:txBody>
            <a:bodyPr wrap="none">
              <a:spAutoFit/>
            </a:bodyPr>
            <a:lstStyle/>
            <a:p>
              <a:pPr algn="ctr" defTabSz="609585"/>
              <a:r>
                <a:rPr lang="en-US" altLang="zh-CN" sz="2400" b="1" dirty="0" err="1" smtClean="0">
                  <a:solidFill>
                    <a:schemeClr val="bg1"/>
                  </a:solidFill>
                  <a:cs typeface="+mn-ea"/>
                  <a:sym typeface="+mn-lt"/>
                </a:rPr>
                <a:t>BuddhaUseVPN</a:t>
              </a:r>
              <a:endParaRPr lang="zh-CN" altLang="en-US" sz="2400" b="1" dirty="0">
                <a:solidFill>
                  <a:schemeClr val="bg1"/>
                </a:solidFill>
                <a:cs typeface="+mn-ea"/>
                <a:sym typeface="+mn-lt"/>
              </a:endParaRPr>
            </a:p>
          </p:txBody>
        </p:sp>
        <p:sp>
          <p:nvSpPr>
            <p:cNvPr id="43" name="矩形 42"/>
            <p:cNvSpPr/>
            <p:nvPr/>
          </p:nvSpPr>
          <p:spPr>
            <a:xfrm>
              <a:off x="2366084" y="1934435"/>
              <a:ext cx="3429412" cy="538814"/>
            </a:xfrm>
            <a:prstGeom prst="rect">
              <a:avLst/>
            </a:prstGeom>
          </p:spPr>
          <p:txBody>
            <a:bodyPr wrap="square">
              <a:spAutoFit/>
            </a:bodyPr>
            <a:lstStyle/>
            <a:p>
              <a:pPr algn="just" defTabSz="609585">
                <a:lnSpc>
                  <a:spcPct val="130000"/>
                </a:lnSpc>
              </a:pPr>
              <a:r>
                <a:rPr lang="zh-CN" altLang="en-US" dirty="0" smtClean="0">
                  <a:solidFill>
                    <a:schemeClr val="bg1"/>
                  </a:solidFill>
                  <a:cs typeface="+mn-ea"/>
                  <a:sym typeface="+mn-lt"/>
                </a:rPr>
                <a:t>高文林    </a:t>
              </a:r>
              <a:r>
                <a:rPr lang="en-US" altLang="zh-CN" dirty="0" smtClean="0">
                  <a:solidFill>
                    <a:schemeClr val="bg1"/>
                  </a:solidFill>
                  <a:cs typeface="+mn-ea"/>
                  <a:sym typeface="+mn-lt"/>
                </a:rPr>
                <a:t>1140310625</a:t>
              </a:r>
              <a:endParaRPr lang="zh-CN" altLang="en-US" dirty="0" smtClean="0">
                <a:solidFill>
                  <a:schemeClr val="bg1"/>
                </a:solidFill>
                <a:cs typeface="+mn-ea"/>
                <a:sym typeface="+mn-lt"/>
              </a:endParaRPr>
            </a:p>
            <a:p>
              <a:pPr algn="just" defTabSz="609585">
                <a:lnSpc>
                  <a:spcPct val="130000"/>
                </a:lnSpc>
              </a:pPr>
              <a:r>
                <a:rPr lang="zh-CN" altLang="en-US" dirty="0" smtClean="0">
                  <a:solidFill>
                    <a:schemeClr val="bg1"/>
                  </a:solidFill>
                  <a:cs typeface="+mn-ea"/>
                  <a:sym typeface="+mn-lt"/>
                </a:rPr>
                <a:t>张茗帅</a:t>
              </a:r>
              <a:r>
                <a:rPr lang="zh-CN" altLang="en-US" dirty="0">
                  <a:solidFill>
                    <a:schemeClr val="bg1"/>
                  </a:solidFill>
                  <a:cs typeface="+mn-ea"/>
                  <a:sym typeface="+mn-lt"/>
                </a:rPr>
                <a:t> </a:t>
              </a:r>
              <a:r>
                <a:rPr lang="zh-CN" altLang="en-US" dirty="0" smtClean="0">
                  <a:solidFill>
                    <a:schemeClr val="bg1"/>
                  </a:solidFill>
                  <a:cs typeface="+mn-ea"/>
                  <a:sym typeface="+mn-lt"/>
                </a:rPr>
                <a:t>   </a:t>
              </a:r>
              <a:r>
                <a:rPr lang="en-US" altLang="zh-CN" dirty="0" smtClean="0">
                  <a:solidFill>
                    <a:schemeClr val="bg1"/>
                  </a:solidFill>
                  <a:cs typeface="+mn-ea"/>
                  <a:sym typeface="+mn-lt"/>
                </a:rPr>
                <a:t>1140310606</a:t>
              </a:r>
              <a:endParaRPr lang="zh-CN" altLang="en-US" dirty="0" smtClean="0">
                <a:solidFill>
                  <a:schemeClr val="bg1"/>
                </a:solidFill>
                <a:cs typeface="+mn-ea"/>
                <a:sym typeface="+mn-lt"/>
              </a:endParaRPr>
            </a:p>
            <a:p>
              <a:pPr algn="just" defTabSz="609585">
                <a:lnSpc>
                  <a:spcPct val="130000"/>
                </a:lnSpc>
              </a:pPr>
              <a:r>
                <a:rPr lang="zh-CN" altLang="en-US" dirty="0" smtClean="0">
                  <a:solidFill>
                    <a:schemeClr val="bg1"/>
                  </a:solidFill>
                  <a:cs typeface="+mn-ea"/>
                  <a:sym typeface="+mn-lt"/>
                </a:rPr>
                <a:t>董浩洋    </a:t>
              </a:r>
              <a:r>
                <a:rPr lang="en-US" altLang="zh-CN" dirty="0" smtClean="0">
                  <a:solidFill>
                    <a:schemeClr val="bg1"/>
                  </a:solidFill>
                  <a:cs typeface="+mn-ea"/>
                  <a:sym typeface="+mn-lt"/>
                </a:rPr>
                <a:t>1140310605</a:t>
              </a:r>
              <a:endParaRPr lang="zh-CN" altLang="en-US" dirty="0">
                <a:solidFill>
                  <a:schemeClr val="bg1"/>
                </a:solidFill>
                <a:cs typeface="+mn-ea"/>
                <a:sym typeface="+mn-lt"/>
              </a:endParaRPr>
            </a:p>
          </p:txBody>
        </p:sp>
      </p:grpSp>
    </p:spTree>
    <p:extLst>
      <p:ext uri="{BB962C8B-B14F-4D97-AF65-F5344CB8AC3E}">
        <p14:creationId xmlns:p14="http://schemas.microsoft.com/office/powerpoint/2010/main" val="157858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项目简介</a:t>
            </a:r>
          </a:p>
        </p:txBody>
      </p:sp>
      <p:grpSp>
        <p:nvGrpSpPr>
          <p:cNvPr id="4" name="组合 3"/>
          <p:cNvGrpSpPr/>
          <p:nvPr/>
        </p:nvGrpSpPr>
        <p:grpSpPr>
          <a:xfrm>
            <a:off x="619784" y="938021"/>
            <a:ext cx="5379572" cy="2518857"/>
            <a:chOff x="664390" y="1183348"/>
            <a:chExt cx="3471566" cy="4819519"/>
          </a:xfrm>
        </p:grpSpPr>
        <p:sp>
          <p:nvSpPr>
            <p:cNvPr id="6" name="矩形 5"/>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rot="5400000">
              <a:off x="666878"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986657" y="4485924"/>
              <a:ext cx="3026544" cy="789116"/>
            </a:xfrm>
            <a:prstGeom prst="rect">
              <a:avLst/>
            </a:prstGeom>
          </p:spPr>
          <p:txBody>
            <a:bodyPr wrap="square">
              <a:spAutoFit/>
            </a:bodyPr>
            <a:lstStyle/>
            <a:p>
              <a:pPr algn="ctr" defTabSz="609585">
                <a:lnSpc>
                  <a:spcPct val="130000"/>
                </a:lnSpc>
              </a:pPr>
              <a:r>
                <a:rPr lang="zh-CN" altLang="en-US" sz="1600" dirty="0" smtClean="0">
                  <a:solidFill>
                    <a:schemeClr val="bg1"/>
                  </a:solidFill>
                  <a:cs typeface="+mn-ea"/>
                  <a:sym typeface="+mn-lt"/>
                </a:rPr>
                <a:t>新闻模块</a:t>
              </a:r>
              <a:endParaRPr lang="zh-CN" altLang="en-US" sz="1600" dirty="0">
                <a:solidFill>
                  <a:schemeClr val="bg1"/>
                </a:solidFill>
                <a:cs typeface="+mn-ea"/>
                <a:sym typeface="+mn-lt"/>
              </a:endParaRPr>
            </a:p>
          </p:txBody>
        </p:sp>
      </p:grpSp>
      <p:grpSp>
        <p:nvGrpSpPr>
          <p:cNvPr id="56" name="组合 3"/>
          <p:cNvGrpSpPr/>
          <p:nvPr/>
        </p:nvGrpSpPr>
        <p:grpSpPr>
          <a:xfrm>
            <a:off x="6317072" y="938021"/>
            <a:ext cx="5379572" cy="2518857"/>
            <a:chOff x="664390" y="1183348"/>
            <a:chExt cx="3471566" cy="4819519"/>
          </a:xfrm>
        </p:grpSpPr>
        <p:sp>
          <p:nvSpPr>
            <p:cNvPr id="57" name="矩形 56"/>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直角三角形 60"/>
            <p:cNvSpPr/>
            <p:nvPr/>
          </p:nvSpPr>
          <p:spPr>
            <a:xfrm rot="5400000">
              <a:off x="666878"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2" name="矩形 61"/>
            <p:cNvSpPr/>
            <p:nvPr/>
          </p:nvSpPr>
          <p:spPr>
            <a:xfrm>
              <a:off x="985786" y="4485924"/>
              <a:ext cx="3026544" cy="789116"/>
            </a:xfrm>
            <a:prstGeom prst="rect">
              <a:avLst/>
            </a:prstGeom>
          </p:spPr>
          <p:txBody>
            <a:bodyPr wrap="square">
              <a:spAutoFit/>
            </a:bodyPr>
            <a:lstStyle/>
            <a:p>
              <a:pPr algn="ctr" defTabSz="609585">
                <a:lnSpc>
                  <a:spcPct val="130000"/>
                </a:lnSpc>
              </a:pPr>
              <a:r>
                <a:rPr lang="zh-CN" altLang="en-US" sz="1600" dirty="0" smtClean="0">
                  <a:solidFill>
                    <a:schemeClr val="bg1"/>
                  </a:solidFill>
                  <a:cs typeface="+mn-ea"/>
                  <a:sym typeface="+mn-lt"/>
                </a:rPr>
                <a:t>话题模块</a:t>
              </a:r>
              <a:endParaRPr lang="zh-CN" altLang="en-US" sz="1600" dirty="0">
                <a:solidFill>
                  <a:schemeClr val="bg1"/>
                </a:solidFill>
                <a:cs typeface="+mn-ea"/>
                <a:sym typeface="+mn-lt"/>
              </a:endParaRPr>
            </a:p>
          </p:txBody>
        </p:sp>
      </p:grpSp>
      <p:grpSp>
        <p:nvGrpSpPr>
          <p:cNvPr id="63" name="组合 3"/>
          <p:cNvGrpSpPr/>
          <p:nvPr/>
        </p:nvGrpSpPr>
        <p:grpSpPr>
          <a:xfrm>
            <a:off x="619784" y="3821223"/>
            <a:ext cx="5379572" cy="2518857"/>
            <a:chOff x="664390" y="1183348"/>
            <a:chExt cx="3471566" cy="4819519"/>
          </a:xfrm>
        </p:grpSpPr>
        <p:sp>
          <p:nvSpPr>
            <p:cNvPr id="64" name="矩形 63"/>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直角三角形 67"/>
            <p:cNvSpPr/>
            <p:nvPr/>
          </p:nvSpPr>
          <p:spPr>
            <a:xfrm rot="5400000">
              <a:off x="666878"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矩形 68"/>
            <p:cNvSpPr/>
            <p:nvPr/>
          </p:nvSpPr>
          <p:spPr>
            <a:xfrm>
              <a:off x="986657" y="4515761"/>
              <a:ext cx="3026544" cy="789116"/>
            </a:xfrm>
            <a:prstGeom prst="rect">
              <a:avLst/>
            </a:prstGeom>
          </p:spPr>
          <p:txBody>
            <a:bodyPr wrap="square">
              <a:spAutoFit/>
            </a:bodyPr>
            <a:lstStyle/>
            <a:p>
              <a:pPr algn="ctr" defTabSz="609585">
                <a:lnSpc>
                  <a:spcPct val="130000"/>
                </a:lnSpc>
              </a:pPr>
              <a:r>
                <a:rPr lang="zh-CN" altLang="en-US" sz="1600" dirty="0" smtClean="0">
                  <a:solidFill>
                    <a:schemeClr val="bg1"/>
                  </a:solidFill>
                  <a:cs typeface="+mn-ea"/>
                  <a:sym typeface="+mn-lt"/>
                </a:rPr>
                <a:t>用户模块</a:t>
              </a:r>
              <a:endParaRPr lang="zh-CN" altLang="en-US" sz="1600" dirty="0">
                <a:solidFill>
                  <a:schemeClr val="bg1"/>
                </a:solidFill>
                <a:cs typeface="+mn-ea"/>
                <a:sym typeface="+mn-lt"/>
              </a:endParaRPr>
            </a:p>
          </p:txBody>
        </p:sp>
      </p:grpSp>
      <p:grpSp>
        <p:nvGrpSpPr>
          <p:cNvPr id="70" name="组合 3"/>
          <p:cNvGrpSpPr/>
          <p:nvPr/>
        </p:nvGrpSpPr>
        <p:grpSpPr>
          <a:xfrm>
            <a:off x="6317072" y="3821223"/>
            <a:ext cx="5379572" cy="2518857"/>
            <a:chOff x="664390" y="1183348"/>
            <a:chExt cx="3471566" cy="4819519"/>
          </a:xfrm>
        </p:grpSpPr>
        <p:sp>
          <p:nvSpPr>
            <p:cNvPr id="71" name="矩形 70"/>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2"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直角三角形 74"/>
            <p:cNvSpPr/>
            <p:nvPr/>
          </p:nvSpPr>
          <p:spPr>
            <a:xfrm rot="5400000">
              <a:off x="666878"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6" name="矩形 75"/>
            <p:cNvSpPr/>
            <p:nvPr/>
          </p:nvSpPr>
          <p:spPr>
            <a:xfrm>
              <a:off x="1085633" y="4515759"/>
              <a:ext cx="3026544" cy="789116"/>
            </a:xfrm>
            <a:prstGeom prst="rect">
              <a:avLst/>
            </a:prstGeom>
          </p:spPr>
          <p:txBody>
            <a:bodyPr wrap="square">
              <a:spAutoFit/>
            </a:bodyPr>
            <a:lstStyle/>
            <a:p>
              <a:pPr algn="ctr" defTabSz="609585">
                <a:lnSpc>
                  <a:spcPct val="130000"/>
                </a:lnSpc>
              </a:pPr>
              <a:r>
                <a:rPr lang="zh-CN" altLang="en-US" sz="1600" dirty="0" smtClean="0">
                  <a:solidFill>
                    <a:schemeClr val="bg1"/>
                  </a:solidFill>
                  <a:cs typeface="+mn-ea"/>
                  <a:sym typeface="+mn-lt"/>
                </a:rPr>
                <a:t>聊天模块</a:t>
              </a:r>
              <a:endParaRPr lang="zh-CN" altLang="en-US" sz="1600" dirty="0">
                <a:solidFill>
                  <a:schemeClr val="bg1"/>
                </a:solidFill>
                <a:cs typeface="+mn-ea"/>
                <a:sym typeface="+mn-lt"/>
              </a:endParaRPr>
            </a:p>
          </p:txBody>
        </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063" y="1426382"/>
            <a:ext cx="1011936" cy="94488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652" y="1429743"/>
            <a:ext cx="944880" cy="99364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342" y="4394821"/>
            <a:ext cx="1238656" cy="747868"/>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9068" y="4281633"/>
            <a:ext cx="1111495" cy="967412"/>
          </a:xfrm>
          <a:prstGeom prst="rect">
            <a:avLst/>
          </a:prstGeom>
        </p:spPr>
      </p:pic>
    </p:spTree>
    <p:extLst>
      <p:ext uri="{BB962C8B-B14F-4D97-AF65-F5344CB8AC3E}">
        <p14:creationId xmlns:p14="http://schemas.microsoft.com/office/powerpoint/2010/main" val="137842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项目简介</a:t>
            </a:r>
          </a:p>
        </p:txBody>
      </p:sp>
      <p:sp>
        <p:nvSpPr>
          <p:cNvPr id="38" name="右箭头 37"/>
          <p:cNvSpPr/>
          <p:nvPr/>
        </p:nvSpPr>
        <p:spPr>
          <a:xfrm rot="5400000" flipV="1">
            <a:off x="9524211" y="2598651"/>
            <a:ext cx="333871" cy="584466"/>
          </a:xfrm>
          <a:prstGeom prst="rightArrow">
            <a:avLst>
              <a:gd name="adj1" fmla="val 74152"/>
              <a:gd name="adj2" fmla="val 7488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0" name="直接连接符 39"/>
          <p:cNvCxnSpPr/>
          <p:nvPr/>
        </p:nvCxnSpPr>
        <p:spPr>
          <a:xfrm>
            <a:off x="833967" y="4801343"/>
            <a:ext cx="10341186" cy="0"/>
          </a:xfrm>
          <a:prstGeom prst="line">
            <a:avLst/>
          </a:prstGeom>
          <a:ln>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33966" y="1472665"/>
            <a:ext cx="3686587" cy="1251284"/>
            <a:chOff x="833966" y="1472665"/>
            <a:chExt cx="3686587" cy="1251284"/>
          </a:xfrm>
        </p:grpSpPr>
        <p:sp>
          <p:nvSpPr>
            <p:cNvPr id="26" name="右箭头标注 25"/>
            <p:cNvSpPr/>
            <p:nvPr/>
          </p:nvSpPr>
          <p:spPr>
            <a:xfrm>
              <a:off x="833966" y="1472665"/>
              <a:ext cx="3686587" cy="1251284"/>
            </a:xfrm>
            <a:prstGeom prst="rightArrowCallout">
              <a:avLst>
                <a:gd name="adj1" fmla="val 34231"/>
                <a:gd name="adj2" fmla="val 25000"/>
                <a:gd name="adj3" fmla="val 36538"/>
                <a:gd name="adj4" fmla="val 808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Freeform 27"/>
            <p:cNvSpPr>
              <a:spLocks/>
            </p:cNvSpPr>
            <p:nvPr/>
          </p:nvSpPr>
          <p:spPr bwMode="auto">
            <a:xfrm>
              <a:off x="1320888" y="2023551"/>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矩形 58"/>
            <p:cNvSpPr/>
            <p:nvPr/>
          </p:nvSpPr>
          <p:spPr>
            <a:xfrm>
              <a:off x="1688438" y="1765707"/>
              <a:ext cx="1210588" cy="707886"/>
            </a:xfrm>
            <a:prstGeom prst="rect">
              <a:avLst/>
            </a:prstGeom>
          </p:spPr>
          <p:txBody>
            <a:bodyPr wrap="none">
              <a:spAutoFit/>
            </a:bodyPr>
            <a:lstStyle/>
            <a:p>
              <a:pPr defTabSz="609585"/>
              <a:r>
                <a:rPr lang="zh-CN" altLang="en-US" sz="2000" b="1" dirty="0">
                  <a:solidFill>
                    <a:schemeClr val="bg1"/>
                  </a:solidFill>
                  <a:cs typeface="+mn-ea"/>
                  <a:sym typeface="+mn-lt"/>
                </a:rPr>
                <a:t>下载</a:t>
              </a:r>
              <a:r>
                <a:rPr lang="zh-CN" altLang="en-US" sz="2000" b="1" dirty="0" smtClean="0">
                  <a:solidFill>
                    <a:schemeClr val="bg1"/>
                  </a:solidFill>
                  <a:cs typeface="+mn-ea"/>
                  <a:sym typeface="+mn-lt"/>
                </a:rPr>
                <a:t>代码</a:t>
              </a:r>
            </a:p>
            <a:p>
              <a:pPr defTabSz="609585"/>
              <a:r>
                <a:rPr lang="zh-CN" altLang="en-US" sz="2000" b="1" dirty="0" smtClean="0">
                  <a:solidFill>
                    <a:schemeClr val="bg1"/>
                  </a:solidFill>
                  <a:cs typeface="+mn-ea"/>
                  <a:sym typeface="+mn-lt"/>
                </a:rPr>
                <a:t>压缩包</a:t>
              </a:r>
              <a:endParaRPr lang="zh-CN" altLang="en-US" sz="2000" b="1" dirty="0">
                <a:solidFill>
                  <a:schemeClr val="bg1"/>
                </a:solidFill>
                <a:cs typeface="+mn-ea"/>
                <a:sym typeface="+mn-lt"/>
              </a:endParaRPr>
            </a:p>
          </p:txBody>
        </p:sp>
      </p:grpSp>
      <p:grpSp>
        <p:nvGrpSpPr>
          <p:cNvPr id="5" name="组合 4"/>
          <p:cNvGrpSpPr/>
          <p:nvPr/>
        </p:nvGrpSpPr>
        <p:grpSpPr>
          <a:xfrm>
            <a:off x="4520553" y="1472665"/>
            <a:ext cx="3686587" cy="1251284"/>
            <a:chOff x="4520553" y="1472665"/>
            <a:chExt cx="3686587" cy="1251284"/>
          </a:xfrm>
        </p:grpSpPr>
        <p:sp>
          <p:nvSpPr>
            <p:cNvPr id="33" name="右箭头标注 32"/>
            <p:cNvSpPr/>
            <p:nvPr/>
          </p:nvSpPr>
          <p:spPr>
            <a:xfrm>
              <a:off x="4520553" y="1472665"/>
              <a:ext cx="3686587" cy="1251284"/>
            </a:xfrm>
            <a:prstGeom prst="rightArrowCallout">
              <a:avLst>
                <a:gd name="adj1" fmla="val 34231"/>
                <a:gd name="adj2" fmla="val 25000"/>
                <a:gd name="adj3" fmla="val 36538"/>
                <a:gd name="adj4" fmla="val 8086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Freeform 27"/>
            <p:cNvSpPr>
              <a:spLocks/>
            </p:cNvSpPr>
            <p:nvPr/>
          </p:nvSpPr>
          <p:spPr bwMode="auto">
            <a:xfrm>
              <a:off x="5081644" y="2023551"/>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矩形 59"/>
            <p:cNvSpPr/>
            <p:nvPr/>
          </p:nvSpPr>
          <p:spPr>
            <a:xfrm>
              <a:off x="5610651" y="1898250"/>
              <a:ext cx="1467068" cy="400110"/>
            </a:xfrm>
            <a:prstGeom prst="rect">
              <a:avLst/>
            </a:prstGeom>
          </p:spPr>
          <p:txBody>
            <a:bodyPr wrap="none">
              <a:spAutoFit/>
            </a:bodyPr>
            <a:lstStyle/>
            <a:p>
              <a:pPr defTabSz="609585"/>
              <a:r>
                <a:rPr lang="zh-CN" altLang="en-US" sz="2000" b="1" dirty="0">
                  <a:solidFill>
                    <a:schemeClr val="bg1"/>
                  </a:solidFill>
                  <a:cs typeface="+mn-ea"/>
                  <a:sym typeface="+mn-lt"/>
                </a:rPr>
                <a:t>解压至本地</a:t>
              </a:r>
            </a:p>
          </p:txBody>
        </p:sp>
      </p:grpSp>
      <p:grpSp>
        <p:nvGrpSpPr>
          <p:cNvPr id="6" name="组合 5"/>
          <p:cNvGrpSpPr/>
          <p:nvPr/>
        </p:nvGrpSpPr>
        <p:grpSpPr>
          <a:xfrm>
            <a:off x="8207141" y="1472664"/>
            <a:ext cx="2968012" cy="1251285"/>
            <a:chOff x="8207141" y="1472664"/>
            <a:chExt cx="2968012" cy="1251285"/>
          </a:xfrm>
        </p:grpSpPr>
        <p:sp>
          <p:nvSpPr>
            <p:cNvPr id="28" name="矩形 27"/>
            <p:cNvSpPr/>
            <p:nvPr/>
          </p:nvSpPr>
          <p:spPr>
            <a:xfrm>
              <a:off x="8207141" y="1472664"/>
              <a:ext cx="2968012" cy="125128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Freeform 27"/>
            <p:cNvSpPr>
              <a:spLocks/>
            </p:cNvSpPr>
            <p:nvPr/>
          </p:nvSpPr>
          <p:spPr bwMode="auto">
            <a:xfrm>
              <a:off x="8703872" y="2023551"/>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矩形 62"/>
            <p:cNvSpPr/>
            <p:nvPr/>
          </p:nvSpPr>
          <p:spPr>
            <a:xfrm>
              <a:off x="9239056" y="1744362"/>
              <a:ext cx="1210588" cy="707886"/>
            </a:xfrm>
            <a:prstGeom prst="rect">
              <a:avLst/>
            </a:prstGeom>
          </p:spPr>
          <p:txBody>
            <a:bodyPr wrap="none">
              <a:spAutoFit/>
            </a:bodyPr>
            <a:lstStyle/>
            <a:p>
              <a:pPr defTabSz="609585"/>
              <a:r>
                <a:rPr lang="zh-CN" altLang="en-US" sz="2000" b="1" dirty="0">
                  <a:solidFill>
                    <a:schemeClr val="bg1"/>
                  </a:solidFill>
                  <a:cs typeface="+mn-ea"/>
                  <a:sym typeface="+mn-lt"/>
                </a:rPr>
                <a:t>本地</a:t>
              </a:r>
              <a:r>
                <a:rPr lang="zh-CN" altLang="en-US" sz="2000" b="1" dirty="0" smtClean="0">
                  <a:solidFill>
                    <a:schemeClr val="bg1"/>
                  </a:solidFill>
                  <a:cs typeface="+mn-ea"/>
                  <a:sym typeface="+mn-lt"/>
                </a:rPr>
                <a:t>配置</a:t>
              </a:r>
            </a:p>
            <a:p>
              <a:pPr defTabSz="609585"/>
              <a:r>
                <a:rPr lang="zh-CN" altLang="en-US" sz="2000" b="1" dirty="0" smtClean="0">
                  <a:solidFill>
                    <a:schemeClr val="bg1"/>
                  </a:solidFill>
                  <a:cs typeface="+mn-ea"/>
                  <a:sym typeface="+mn-lt"/>
                </a:rPr>
                <a:t>数据库</a:t>
              </a:r>
              <a:endParaRPr lang="zh-CN" altLang="en-US" sz="2000" b="1" dirty="0">
                <a:solidFill>
                  <a:schemeClr val="bg1"/>
                </a:solidFill>
                <a:cs typeface="+mn-ea"/>
                <a:sym typeface="+mn-lt"/>
              </a:endParaRPr>
            </a:p>
          </p:txBody>
        </p:sp>
      </p:grpSp>
      <p:grpSp>
        <p:nvGrpSpPr>
          <p:cNvPr id="9" name="组合 8"/>
          <p:cNvGrpSpPr/>
          <p:nvPr/>
        </p:nvGrpSpPr>
        <p:grpSpPr>
          <a:xfrm>
            <a:off x="833966" y="3057820"/>
            <a:ext cx="2968013" cy="1251284"/>
            <a:chOff x="833966" y="3057820"/>
            <a:chExt cx="2968013" cy="1251284"/>
          </a:xfrm>
        </p:grpSpPr>
        <p:sp>
          <p:nvSpPr>
            <p:cNvPr id="34" name="矩形 33"/>
            <p:cNvSpPr/>
            <p:nvPr/>
          </p:nvSpPr>
          <p:spPr>
            <a:xfrm>
              <a:off x="833966" y="3057820"/>
              <a:ext cx="2968013" cy="12512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Freeform 27"/>
            <p:cNvSpPr>
              <a:spLocks/>
            </p:cNvSpPr>
            <p:nvPr/>
          </p:nvSpPr>
          <p:spPr bwMode="auto">
            <a:xfrm>
              <a:off x="1320889" y="3608707"/>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矩形 63"/>
            <p:cNvSpPr/>
            <p:nvPr/>
          </p:nvSpPr>
          <p:spPr>
            <a:xfrm>
              <a:off x="1848723" y="3483407"/>
              <a:ext cx="697627" cy="400110"/>
            </a:xfrm>
            <a:prstGeom prst="rect">
              <a:avLst/>
            </a:prstGeom>
          </p:spPr>
          <p:txBody>
            <a:bodyPr wrap="none">
              <a:spAutoFit/>
            </a:bodyPr>
            <a:lstStyle/>
            <a:p>
              <a:pPr defTabSz="609585"/>
              <a:r>
                <a:rPr lang="zh-CN" altLang="en-US" sz="2000" b="1" smtClean="0">
                  <a:solidFill>
                    <a:schemeClr val="bg1"/>
                  </a:solidFill>
                  <a:cs typeface="+mn-ea"/>
                  <a:sym typeface="+mn-lt"/>
                </a:rPr>
                <a:t>运行</a:t>
              </a:r>
              <a:endParaRPr lang="zh-CN" altLang="en-US" sz="2000" b="1" dirty="0">
                <a:solidFill>
                  <a:schemeClr val="bg1"/>
                </a:solidFill>
                <a:cs typeface="+mn-ea"/>
                <a:sym typeface="+mn-lt"/>
              </a:endParaRPr>
            </a:p>
          </p:txBody>
        </p:sp>
      </p:grpSp>
      <p:grpSp>
        <p:nvGrpSpPr>
          <p:cNvPr id="8" name="组合 7"/>
          <p:cNvGrpSpPr/>
          <p:nvPr/>
        </p:nvGrpSpPr>
        <p:grpSpPr>
          <a:xfrm>
            <a:off x="3801979" y="3057820"/>
            <a:ext cx="3686587" cy="1251284"/>
            <a:chOff x="3801979" y="3057820"/>
            <a:chExt cx="3686587" cy="1251284"/>
          </a:xfrm>
        </p:grpSpPr>
        <p:sp>
          <p:nvSpPr>
            <p:cNvPr id="35" name="右箭头标注 34"/>
            <p:cNvSpPr/>
            <p:nvPr/>
          </p:nvSpPr>
          <p:spPr>
            <a:xfrm flipH="1">
              <a:off x="3801979" y="3057820"/>
              <a:ext cx="3686587" cy="1251284"/>
            </a:xfrm>
            <a:prstGeom prst="rightArrowCallout">
              <a:avLst>
                <a:gd name="adj1" fmla="val 34231"/>
                <a:gd name="adj2" fmla="val 25000"/>
                <a:gd name="adj3" fmla="val 36538"/>
                <a:gd name="adj4" fmla="val 8086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Freeform 27"/>
            <p:cNvSpPr>
              <a:spLocks/>
            </p:cNvSpPr>
            <p:nvPr/>
          </p:nvSpPr>
          <p:spPr bwMode="auto">
            <a:xfrm>
              <a:off x="5081645" y="3608707"/>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矩形 64"/>
            <p:cNvSpPr/>
            <p:nvPr/>
          </p:nvSpPr>
          <p:spPr>
            <a:xfrm>
              <a:off x="5711931" y="3355569"/>
              <a:ext cx="1225015" cy="707886"/>
            </a:xfrm>
            <a:prstGeom prst="rect">
              <a:avLst/>
            </a:prstGeom>
          </p:spPr>
          <p:txBody>
            <a:bodyPr wrap="none">
              <a:spAutoFit/>
            </a:bodyPr>
            <a:lstStyle/>
            <a:p>
              <a:pPr defTabSz="609585"/>
              <a:r>
                <a:rPr lang="zh-CN" altLang="en-US" sz="2000" b="1" dirty="0" smtClean="0">
                  <a:solidFill>
                    <a:schemeClr val="bg1"/>
                  </a:solidFill>
                  <a:cs typeface="+mn-ea"/>
                  <a:sym typeface="+mn-lt"/>
                </a:rPr>
                <a:t>导入项目</a:t>
              </a:r>
            </a:p>
            <a:p>
              <a:pPr defTabSz="609585"/>
              <a:r>
                <a:rPr lang="zh-CN" altLang="en-US" sz="2000" b="1" dirty="0" smtClean="0">
                  <a:solidFill>
                    <a:schemeClr val="bg1"/>
                  </a:solidFill>
                  <a:cs typeface="+mn-ea"/>
                  <a:sym typeface="+mn-lt"/>
                </a:rPr>
                <a:t>并配置</a:t>
              </a:r>
              <a:endParaRPr lang="zh-CN" altLang="en-US" sz="2000" b="1" dirty="0">
                <a:solidFill>
                  <a:schemeClr val="bg1"/>
                </a:solidFill>
                <a:cs typeface="+mn-ea"/>
                <a:sym typeface="+mn-lt"/>
              </a:endParaRPr>
            </a:p>
          </p:txBody>
        </p:sp>
      </p:grpSp>
      <p:grpSp>
        <p:nvGrpSpPr>
          <p:cNvPr id="7" name="组合 6"/>
          <p:cNvGrpSpPr/>
          <p:nvPr/>
        </p:nvGrpSpPr>
        <p:grpSpPr>
          <a:xfrm>
            <a:off x="7488566" y="3057820"/>
            <a:ext cx="3686587" cy="1251284"/>
            <a:chOff x="7488566" y="3057820"/>
            <a:chExt cx="3686587" cy="1251284"/>
          </a:xfrm>
        </p:grpSpPr>
        <p:sp>
          <p:nvSpPr>
            <p:cNvPr id="36" name="右箭头标注 35"/>
            <p:cNvSpPr/>
            <p:nvPr/>
          </p:nvSpPr>
          <p:spPr>
            <a:xfrm flipH="1">
              <a:off x="7488566" y="3057820"/>
              <a:ext cx="3686587" cy="1251284"/>
            </a:xfrm>
            <a:prstGeom prst="rightArrowCallout">
              <a:avLst>
                <a:gd name="adj1" fmla="val 34231"/>
                <a:gd name="adj2" fmla="val 25000"/>
                <a:gd name="adj3" fmla="val 36538"/>
                <a:gd name="adj4" fmla="val 8086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Freeform 27"/>
            <p:cNvSpPr>
              <a:spLocks/>
            </p:cNvSpPr>
            <p:nvPr/>
          </p:nvSpPr>
          <p:spPr bwMode="auto">
            <a:xfrm>
              <a:off x="8703873" y="3608707"/>
              <a:ext cx="199917" cy="201615"/>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矩形 65"/>
            <p:cNvSpPr/>
            <p:nvPr/>
          </p:nvSpPr>
          <p:spPr>
            <a:xfrm>
              <a:off x="9239056" y="3509457"/>
              <a:ext cx="1592104" cy="400110"/>
            </a:xfrm>
            <a:prstGeom prst="rect">
              <a:avLst/>
            </a:prstGeom>
          </p:spPr>
          <p:txBody>
            <a:bodyPr wrap="none">
              <a:spAutoFit/>
            </a:bodyPr>
            <a:lstStyle/>
            <a:p>
              <a:pPr algn="ctr" defTabSz="609585"/>
              <a:r>
                <a:rPr lang="zh-CN" altLang="en-US" sz="2000" b="1" dirty="0">
                  <a:solidFill>
                    <a:schemeClr val="bg1"/>
                  </a:solidFill>
                  <a:cs typeface="+mn-ea"/>
                  <a:sym typeface="+mn-lt"/>
                </a:rPr>
                <a:t>打开</a:t>
              </a:r>
              <a:r>
                <a:rPr lang="en-US" altLang="zh-CN" sz="2000" b="1" dirty="0">
                  <a:solidFill>
                    <a:schemeClr val="bg1"/>
                  </a:solidFill>
                  <a:cs typeface="+mn-ea"/>
                  <a:sym typeface="+mn-lt"/>
                </a:rPr>
                <a:t>eclipse</a:t>
              </a:r>
              <a:endParaRPr lang="zh-CN" altLang="en-US" sz="2000" b="1" dirty="0">
                <a:solidFill>
                  <a:schemeClr val="bg1"/>
                </a:solidFill>
                <a:cs typeface="+mn-ea"/>
                <a:sym typeface="+mn-lt"/>
              </a:endParaRPr>
            </a:p>
          </p:txBody>
        </p:sp>
      </p:grpSp>
      <p:sp>
        <p:nvSpPr>
          <p:cNvPr id="67" name="矩形 66"/>
          <p:cNvSpPr/>
          <p:nvPr/>
        </p:nvSpPr>
        <p:spPr>
          <a:xfrm>
            <a:off x="1167097" y="5093528"/>
            <a:ext cx="4544834" cy="400110"/>
          </a:xfrm>
          <a:prstGeom prst="rect">
            <a:avLst/>
          </a:prstGeom>
        </p:spPr>
        <p:txBody>
          <a:bodyPr wrap="none">
            <a:spAutoFit/>
          </a:bodyPr>
          <a:lstStyle/>
          <a:p>
            <a:pPr defTabSz="609585"/>
            <a:r>
              <a:rPr lang="zh-CN" altLang="en-US" sz="2000" b="1" dirty="0">
                <a:solidFill>
                  <a:schemeClr val="tx1">
                    <a:lumMod val="85000"/>
                    <a:lumOff val="15000"/>
                  </a:schemeClr>
                </a:solidFill>
                <a:cs typeface="+mn-ea"/>
                <a:sym typeface="+mn-lt"/>
              </a:rPr>
              <a:t>最终系统的下载、安装和使用方式说明</a:t>
            </a:r>
          </a:p>
        </p:txBody>
      </p:sp>
      <p:sp>
        <p:nvSpPr>
          <p:cNvPr id="69" name="椭圆 68"/>
          <p:cNvSpPr/>
          <p:nvPr/>
        </p:nvSpPr>
        <p:spPr>
          <a:xfrm>
            <a:off x="840181" y="5187706"/>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矩形 60"/>
          <p:cNvSpPr/>
          <p:nvPr/>
        </p:nvSpPr>
        <p:spPr>
          <a:xfrm>
            <a:off x="1051935" y="5599617"/>
            <a:ext cx="10021902" cy="372410"/>
          </a:xfrm>
          <a:prstGeom prst="rect">
            <a:avLst/>
          </a:prstGeom>
        </p:spPr>
        <p:txBody>
          <a:bodyPr wrap="square">
            <a:spAutoFit/>
          </a:bodyPr>
          <a:lstStyle/>
          <a:p>
            <a:pPr defTabSz="609585">
              <a:lnSpc>
                <a:spcPct val="130000"/>
              </a:lnSpc>
            </a:pPr>
            <a:r>
              <a:rPr lang="zh-CN" altLang="en-US" sz="1400" dirty="0">
                <a:solidFill>
                  <a:schemeClr val="tx1">
                    <a:lumMod val="85000"/>
                    <a:lumOff val="15000"/>
                  </a:schemeClr>
                </a:solidFill>
                <a:cs typeface="+mn-ea"/>
                <a:sym typeface="+mn-lt"/>
              </a:rPr>
              <a:t>本地演示视频详情请见</a:t>
            </a:r>
            <a:r>
              <a:rPr lang="en-US" altLang="zh-CN" sz="1400" dirty="0">
                <a:solidFill>
                  <a:schemeClr val="tx1">
                    <a:lumMod val="85000"/>
                    <a:lumOff val="15000"/>
                  </a:schemeClr>
                </a:solidFill>
                <a:cs typeface="+mn-ea"/>
                <a:sym typeface="+mn-lt"/>
              </a:rPr>
              <a:t>demo-project</a:t>
            </a:r>
            <a:endParaRPr lang="zh-CN" altLang="en-US" sz="1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8415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Five </a:t>
            </a:r>
            <a:r>
              <a:rPr lang="zh-CN" altLang="en-US" b="1" dirty="0">
                <a:cs typeface="+mn-ea"/>
                <a:sym typeface="+mn-lt"/>
              </a:rPr>
              <a:t>主要结论</a:t>
            </a:r>
          </a:p>
        </p:txBody>
      </p:sp>
      <p:grpSp>
        <p:nvGrpSpPr>
          <p:cNvPr id="11" name="组合 10"/>
          <p:cNvGrpSpPr/>
          <p:nvPr/>
        </p:nvGrpSpPr>
        <p:grpSpPr>
          <a:xfrm>
            <a:off x="2588966" y="1974263"/>
            <a:ext cx="3118329" cy="4295693"/>
            <a:chOff x="2588966" y="1974263"/>
            <a:chExt cx="3118329" cy="4295693"/>
          </a:xfrm>
        </p:grpSpPr>
        <p:grpSp>
          <p:nvGrpSpPr>
            <p:cNvPr id="17" name="Group 123"/>
            <p:cNvGrpSpPr/>
            <p:nvPr/>
          </p:nvGrpSpPr>
          <p:grpSpPr>
            <a:xfrm rot="5400000">
              <a:off x="3611259" y="951970"/>
              <a:ext cx="1073743" cy="3118329"/>
              <a:chOff x="1120775" y="1730534"/>
              <a:chExt cx="664078" cy="1928594"/>
            </a:xfrm>
          </p:grpSpPr>
          <p:cxnSp>
            <p:nvCxnSpPr>
              <p:cNvPr id="18" name="Straight Connector 124"/>
              <p:cNvCxnSpPr/>
              <p:nvPr/>
            </p:nvCxnSpPr>
            <p:spPr>
              <a:xfrm rot="16200000" flipH="1" flipV="1">
                <a:off x="377309" y="2694522"/>
                <a:ext cx="1928594" cy="617"/>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19" name="Group 11"/>
              <p:cNvGrpSpPr/>
              <p:nvPr/>
            </p:nvGrpSpPr>
            <p:grpSpPr>
              <a:xfrm>
                <a:off x="1120775" y="1838325"/>
                <a:ext cx="664078" cy="1077920"/>
                <a:chOff x="3810000" y="1948650"/>
                <a:chExt cx="664078" cy="1077920"/>
              </a:xfrm>
            </p:grpSpPr>
            <p:sp>
              <p:nvSpPr>
                <p:cNvPr id="20" name="Trapezoid 135"/>
                <p:cNvSpPr/>
                <p:nvPr/>
              </p:nvSpPr>
              <p:spPr>
                <a:xfrm rot="5400000" flipH="1">
                  <a:off x="3665141" y="2318934"/>
                  <a:ext cx="892968" cy="152400"/>
                </a:xfrm>
                <a:prstGeom prst="trapezoid">
                  <a:avLst>
                    <a:gd name="adj" fmla="val 6250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Parallelogram 136"/>
                <p:cNvSpPr/>
                <p:nvPr/>
              </p:nvSpPr>
              <p:spPr>
                <a:xfrm rot="16200000" flipV="1">
                  <a:off x="3434378" y="2417937"/>
                  <a:ext cx="984254" cy="233009"/>
                </a:xfrm>
                <a:prstGeom prst="parallelogram">
                  <a:avLst>
                    <a:gd name="adj" fmla="val 6324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Freeform 137"/>
                <p:cNvSpPr/>
                <p:nvPr/>
              </p:nvSpPr>
              <p:spPr>
                <a:xfrm rot="10800000" flipH="1" flipV="1">
                  <a:off x="3810000" y="2286000"/>
                  <a:ext cx="664078"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sp>
          <p:nvSpPr>
            <p:cNvPr id="102" name="矩形 101"/>
            <p:cNvSpPr/>
            <p:nvPr/>
          </p:nvSpPr>
          <p:spPr>
            <a:xfrm>
              <a:off x="4065165" y="3178484"/>
              <a:ext cx="1040671" cy="338554"/>
            </a:xfrm>
            <a:prstGeom prst="rect">
              <a:avLst/>
            </a:prstGeom>
          </p:spPr>
          <p:txBody>
            <a:bodyPr wrap="none">
              <a:spAutoFit/>
            </a:bodyPr>
            <a:lstStyle/>
            <a:p>
              <a:pPr algn="ctr" defTabSz="609585"/>
              <a:r>
                <a:rPr lang="zh-CN" altLang="en-US" sz="1600" b="1" dirty="0" smtClean="0">
                  <a:solidFill>
                    <a:schemeClr val="tx1">
                      <a:lumMod val="85000"/>
                      <a:lumOff val="15000"/>
                    </a:schemeClr>
                  </a:solidFill>
                  <a:cs typeface="+mn-ea"/>
                  <a:sym typeface="+mn-lt"/>
                </a:rPr>
                <a:t>技术特色</a:t>
              </a:r>
              <a:endParaRPr lang="zh-CN" altLang="en-US" sz="1600" b="1" dirty="0">
                <a:solidFill>
                  <a:schemeClr val="tx1">
                    <a:lumMod val="85000"/>
                    <a:lumOff val="15000"/>
                  </a:schemeClr>
                </a:solidFill>
                <a:cs typeface="+mn-ea"/>
                <a:sym typeface="+mn-lt"/>
              </a:endParaRPr>
            </a:p>
          </p:txBody>
        </p:sp>
        <p:sp>
          <p:nvSpPr>
            <p:cNvPr id="103" name="矩形 102"/>
            <p:cNvSpPr/>
            <p:nvPr/>
          </p:nvSpPr>
          <p:spPr>
            <a:xfrm>
              <a:off x="3567083" y="3656933"/>
              <a:ext cx="2031325" cy="261302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1 </a:t>
              </a:r>
              <a:r>
                <a:rPr lang="zh-CN" altLang="en-US" sz="1400" dirty="0">
                  <a:solidFill>
                    <a:schemeClr val="tx1">
                      <a:lumMod val="85000"/>
                      <a:lumOff val="15000"/>
                    </a:schemeClr>
                  </a:solidFill>
                  <a:cs typeface="+mn-ea"/>
                  <a:sym typeface="+mn-lt"/>
                </a:rPr>
                <a:t>前端设计采用了当下主流的</a:t>
              </a:r>
              <a:r>
                <a:rPr lang="en-US" altLang="zh-CN" sz="1400" dirty="0">
                  <a:solidFill>
                    <a:schemeClr val="tx1">
                      <a:lumMod val="85000"/>
                      <a:lumOff val="15000"/>
                    </a:schemeClr>
                  </a:solidFill>
                  <a:cs typeface="+mn-ea"/>
                  <a:sym typeface="+mn-lt"/>
                </a:rPr>
                <a:t>html5</a:t>
              </a:r>
              <a:r>
                <a:rPr lang="zh-CN" altLang="en-US" sz="1400" dirty="0">
                  <a:solidFill>
                    <a:schemeClr val="tx1">
                      <a:lumMod val="85000"/>
                      <a:lumOff val="15000"/>
                    </a:schemeClr>
                  </a:solidFill>
                  <a:cs typeface="+mn-ea"/>
                  <a:sym typeface="+mn-lt"/>
                </a:rPr>
                <a:t>、</a:t>
              </a:r>
              <a:r>
                <a:rPr lang="en-US" altLang="zh-CN" sz="1400" dirty="0" err="1">
                  <a:solidFill>
                    <a:schemeClr val="tx1">
                      <a:lumMod val="85000"/>
                      <a:lumOff val="15000"/>
                    </a:schemeClr>
                  </a:solidFill>
                  <a:cs typeface="+mn-ea"/>
                  <a:sym typeface="+mn-lt"/>
                </a:rPr>
                <a:t>css</a:t>
              </a:r>
              <a:r>
                <a:rPr lang="zh-CN" altLang="en-US" sz="1400" dirty="0">
                  <a:solidFill>
                    <a:schemeClr val="tx1">
                      <a:lumMod val="85000"/>
                      <a:lumOff val="15000"/>
                    </a:schemeClr>
                  </a:solidFill>
                  <a:cs typeface="+mn-ea"/>
                  <a:sym typeface="+mn-lt"/>
                </a:rPr>
                <a:t>、</a:t>
              </a:r>
              <a:r>
                <a:rPr lang="en-US" altLang="zh-CN" sz="1400" dirty="0" err="1">
                  <a:solidFill>
                    <a:schemeClr val="tx1">
                      <a:lumMod val="85000"/>
                      <a:lumOff val="15000"/>
                    </a:schemeClr>
                  </a:solidFill>
                  <a:cs typeface="+mn-ea"/>
                  <a:sym typeface="+mn-lt"/>
                </a:rPr>
                <a:t>js</a:t>
              </a:r>
              <a:r>
                <a:rPr lang="zh-CN" altLang="en-US" sz="1400" dirty="0">
                  <a:solidFill>
                    <a:schemeClr val="tx1">
                      <a:lumMod val="85000"/>
                      <a:lumOff val="15000"/>
                    </a:schemeClr>
                  </a:solidFill>
                  <a:cs typeface="+mn-ea"/>
                  <a:sym typeface="+mn-lt"/>
                </a:rPr>
                <a:t>前段设计技术</a:t>
              </a:r>
              <a:r>
                <a:rPr lang="zh-CN" altLang="en-US" sz="1400" dirty="0" smtClean="0">
                  <a:solidFill>
                    <a:schemeClr val="tx1">
                      <a:lumMod val="85000"/>
                      <a:lumOff val="15000"/>
                    </a:schemeClr>
                  </a:solidFill>
                  <a:cs typeface="+mn-ea"/>
                  <a:sym typeface="+mn-lt"/>
                </a:rPr>
                <a:t>。</a:t>
              </a:r>
            </a:p>
            <a:p>
              <a:pPr algn="just" defTabSz="609585">
                <a:lnSpc>
                  <a:spcPct val="130000"/>
                </a:lnSpc>
              </a:pPr>
              <a:r>
                <a:rPr lang="en-US" altLang="zh-CN" sz="1400" dirty="0" smtClean="0">
                  <a:solidFill>
                    <a:schemeClr val="tx1">
                      <a:lumMod val="85000"/>
                      <a:lumOff val="15000"/>
                    </a:schemeClr>
                  </a:solidFill>
                  <a:cs typeface="+mn-ea"/>
                  <a:sym typeface="+mn-lt"/>
                </a:rPr>
                <a:t>2 </a:t>
              </a:r>
              <a:r>
                <a:rPr lang="en-US" altLang="zh-CN" sz="1400" dirty="0">
                  <a:solidFill>
                    <a:schemeClr val="tx1">
                      <a:lumMod val="85000"/>
                      <a:lumOff val="15000"/>
                    </a:schemeClr>
                  </a:solidFill>
                  <a:cs typeface="+mn-ea"/>
                  <a:sym typeface="+mn-lt"/>
                </a:rPr>
                <a:t>Web</a:t>
              </a:r>
              <a:r>
                <a:rPr lang="zh-CN" altLang="en-US" sz="1400" dirty="0">
                  <a:solidFill>
                    <a:schemeClr val="tx1">
                      <a:lumMod val="85000"/>
                      <a:lumOff val="15000"/>
                    </a:schemeClr>
                  </a:solidFill>
                  <a:cs typeface="+mn-ea"/>
                  <a:sym typeface="+mn-lt"/>
                </a:rPr>
                <a:t>框架采用了基础的</a:t>
              </a:r>
              <a:r>
                <a:rPr lang="en-US" altLang="zh-CN" sz="1400" dirty="0">
                  <a:solidFill>
                    <a:schemeClr val="tx1">
                      <a:lumMod val="85000"/>
                      <a:lumOff val="15000"/>
                    </a:schemeClr>
                  </a:solidFill>
                  <a:cs typeface="+mn-ea"/>
                  <a:sym typeface="+mn-lt"/>
                </a:rPr>
                <a:t>Java Servlet</a:t>
              </a:r>
              <a:r>
                <a:rPr lang="zh-CN" altLang="en-US" sz="1400" dirty="0">
                  <a:solidFill>
                    <a:schemeClr val="tx1">
                      <a:lumMod val="85000"/>
                      <a:lumOff val="15000"/>
                    </a:schemeClr>
                  </a:solidFill>
                  <a:cs typeface="+mn-ea"/>
                  <a:sym typeface="+mn-lt"/>
                </a:rPr>
                <a:t>，简单实用，功能强大</a:t>
              </a:r>
              <a:r>
                <a:rPr lang="zh-CN" altLang="en-US" sz="1400" dirty="0" smtClean="0">
                  <a:solidFill>
                    <a:schemeClr val="tx1">
                      <a:lumMod val="85000"/>
                      <a:lumOff val="15000"/>
                    </a:schemeClr>
                  </a:solidFill>
                  <a:cs typeface="+mn-ea"/>
                  <a:sym typeface="+mn-lt"/>
                </a:rPr>
                <a:t>。</a:t>
              </a:r>
            </a:p>
            <a:p>
              <a:pPr algn="just" defTabSz="609585">
                <a:lnSpc>
                  <a:spcPct val="130000"/>
                </a:lnSpc>
              </a:pPr>
              <a:r>
                <a:rPr lang="en-US" altLang="zh-CN" sz="1400" dirty="0" smtClean="0">
                  <a:solidFill>
                    <a:schemeClr val="tx1">
                      <a:lumMod val="85000"/>
                      <a:lumOff val="15000"/>
                    </a:schemeClr>
                  </a:solidFill>
                  <a:cs typeface="+mn-ea"/>
                  <a:sym typeface="+mn-lt"/>
                </a:rPr>
                <a:t>3 </a:t>
              </a:r>
              <a:r>
                <a:rPr lang="zh-CN" altLang="en-US" sz="1400" dirty="0">
                  <a:solidFill>
                    <a:schemeClr val="tx1">
                      <a:lumMod val="85000"/>
                      <a:lumOff val="15000"/>
                    </a:schemeClr>
                  </a:solidFill>
                  <a:cs typeface="+mn-ea"/>
                  <a:sym typeface="+mn-lt"/>
                </a:rPr>
                <a:t>后台代码进行了算法优化（如关键字检索等）。</a:t>
              </a:r>
            </a:p>
          </p:txBody>
        </p:sp>
      </p:grpSp>
      <p:grpSp>
        <p:nvGrpSpPr>
          <p:cNvPr id="12" name="组合 11"/>
          <p:cNvGrpSpPr/>
          <p:nvPr/>
        </p:nvGrpSpPr>
        <p:grpSpPr>
          <a:xfrm>
            <a:off x="5178654" y="1974262"/>
            <a:ext cx="3179376" cy="4290887"/>
            <a:chOff x="5178654" y="1974262"/>
            <a:chExt cx="3179376" cy="4290887"/>
          </a:xfrm>
        </p:grpSpPr>
        <p:grpSp>
          <p:nvGrpSpPr>
            <p:cNvPr id="26" name="Group 144"/>
            <p:cNvGrpSpPr/>
            <p:nvPr/>
          </p:nvGrpSpPr>
          <p:grpSpPr>
            <a:xfrm rot="5400000">
              <a:off x="6231469" y="921447"/>
              <a:ext cx="1073745" cy="3179376"/>
              <a:chOff x="1120773" y="1730534"/>
              <a:chExt cx="664079" cy="1966350"/>
            </a:xfrm>
          </p:grpSpPr>
          <p:cxnSp>
            <p:nvCxnSpPr>
              <p:cNvPr id="27" name="Straight Connector 145"/>
              <p:cNvCxnSpPr/>
              <p:nvPr/>
            </p:nvCxnSpPr>
            <p:spPr>
              <a:xfrm rot="16200000" flipH="1" flipV="1">
                <a:off x="358430" y="2713400"/>
                <a:ext cx="1966350" cy="617"/>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11"/>
              <p:cNvGrpSpPr/>
              <p:nvPr/>
            </p:nvGrpSpPr>
            <p:grpSpPr>
              <a:xfrm>
                <a:off x="1120773" y="1838325"/>
                <a:ext cx="664079" cy="1077920"/>
                <a:chOff x="3809998" y="1948650"/>
                <a:chExt cx="664079" cy="1077920"/>
              </a:xfrm>
            </p:grpSpPr>
            <p:sp>
              <p:nvSpPr>
                <p:cNvPr id="29" name="Trapezoid 147"/>
                <p:cNvSpPr/>
                <p:nvPr/>
              </p:nvSpPr>
              <p:spPr>
                <a:xfrm rot="5400000" flipH="1">
                  <a:off x="3665141" y="2318934"/>
                  <a:ext cx="892968" cy="152400"/>
                </a:xfrm>
                <a:prstGeom prst="trapezoid">
                  <a:avLst>
                    <a:gd name="adj" fmla="val 6250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Parallelogram 148"/>
                <p:cNvSpPr/>
                <p:nvPr/>
              </p:nvSpPr>
              <p:spPr>
                <a:xfrm rot="16200000" flipV="1">
                  <a:off x="3434376" y="2417938"/>
                  <a:ext cx="984254" cy="233009"/>
                </a:xfrm>
                <a:prstGeom prst="parallelogram">
                  <a:avLst>
                    <a:gd name="adj" fmla="val 6324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Freeform 149"/>
                <p:cNvSpPr/>
                <p:nvPr/>
              </p:nvSpPr>
              <p:spPr>
                <a:xfrm rot="10800000" flipH="1" flipV="1">
                  <a:off x="3810000" y="2286000"/>
                  <a:ext cx="664077"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sp>
          <p:nvSpPr>
            <p:cNvPr id="104" name="矩形 103"/>
            <p:cNvSpPr/>
            <p:nvPr/>
          </p:nvSpPr>
          <p:spPr>
            <a:xfrm>
              <a:off x="6665844" y="3180790"/>
              <a:ext cx="1021433" cy="338554"/>
            </a:xfrm>
            <a:prstGeom prst="rect">
              <a:avLst/>
            </a:prstGeom>
          </p:spPr>
          <p:txBody>
            <a:bodyPr wrap="none">
              <a:spAutoFit/>
            </a:bodyPr>
            <a:lstStyle/>
            <a:p>
              <a:pPr algn="ctr" defTabSz="609585"/>
              <a:r>
                <a:rPr lang="zh-CN" altLang="en-US" sz="1600" b="1" dirty="0" smtClean="0">
                  <a:solidFill>
                    <a:schemeClr val="tx1">
                      <a:lumMod val="85000"/>
                      <a:lumOff val="15000"/>
                    </a:schemeClr>
                  </a:solidFill>
                  <a:cs typeface="+mn-ea"/>
                  <a:sym typeface="+mn-lt"/>
                </a:rPr>
                <a:t>协作特色</a:t>
              </a:r>
              <a:endParaRPr lang="zh-CN" altLang="en-US" sz="1600" b="1" dirty="0">
                <a:solidFill>
                  <a:schemeClr val="tx1">
                    <a:lumMod val="85000"/>
                    <a:lumOff val="15000"/>
                  </a:schemeClr>
                </a:solidFill>
                <a:cs typeface="+mn-ea"/>
                <a:sym typeface="+mn-lt"/>
              </a:endParaRPr>
            </a:p>
          </p:txBody>
        </p:sp>
        <p:sp>
          <p:nvSpPr>
            <p:cNvPr id="105" name="矩形 104"/>
            <p:cNvSpPr/>
            <p:nvPr/>
          </p:nvSpPr>
          <p:spPr>
            <a:xfrm>
              <a:off x="6160897" y="3652126"/>
              <a:ext cx="2031325" cy="261302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通过项目的前期筹备工作，我们小组制定了相应的项目安排时间表，在接下来的实施过程中，我们小组每一个成员都按照之前的时间计划安排完成了各自任务，最后顺利完成了项目的开发。</a:t>
              </a:r>
            </a:p>
          </p:txBody>
        </p:sp>
      </p:grpSp>
      <p:grpSp>
        <p:nvGrpSpPr>
          <p:cNvPr id="14" name="组合 13"/>
          <p:cNvGrpSpPr/>
          <p:nvPr/>
        </p:nvGrpSpPr>
        <p:grpSpPr>
          <a:xfrm>
            <a:off x="7836559" y="1974262"/>
            <a:ext cx="3172202" cy="2330350"/>
            <a:chOff x="7836559" y="1974262"/>
            <a:chExt cx="3172202" cy="2330350"/>
          </a:xfrm>
        </p:grpSpPr>
        <p:grpSp>
          <p:nvGrpSpPr>
            <p:cNvPr id="35" name="Group 153"/>
            <p:cNvGrpSpPr/>
            <p:nvPr/>
          </p:nvGrpSpPr>
          <p:grpSpPr>
            <a:xfrm rot="5400000">
              <a:off x="8885787" y="925034"/>
              <a:ext cx="1073745" cy="3172202"/>
              <a:chOff x="1120774" y="1730536"/>
              <a:chExt cx="664079" cy="1961913"/>
            </a:xfrm>
          </p:grpSpPr>
          <p:cxnSp>
            <p:nvCxnSpPr>
              <p:cNvPr id="36" name="Straight Connector 154"/>
              <p:cNvCxnSpPr/>
              <p:nvPr/>
            </p:nvCxnSpPr>
            <p:spPr>
              <a:xfrm rot="16200000" flipH="1" flipV="1">
                <a:off x="360649" y="2711184"/>
                <a:ext cx="1961913" cy="617"/>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37" name="Group 11"/>
              <p:cNvGrpSpPr/>
              <p:nvPr/>
            </p:nvGrpSpPr>
            <p:grpSpPr>
              <a:xfrm>
                <a:off x="1120774" y="1838325"/>
                <a:ext cx="664079" cy="1077922"/>
                <a:chOff x="3809999" y="1948650"/>
                <a:chExt cx="664079" cy="1077922"/>
              </a:xfrm>
            </p:grpSpPr>
            <p:sp>
              <p:nvSpPr>
                <p:cNvPr id="38" name="Trapezoid 156"/>
                <p:cNvSpPr/>
                <p:nvPr/>
              </p:nvSpPr>
              <p:spPr>
                <a:xfrm rot="5400000" flipH="1">
                  <a:off x="3665141" y="2318934"/>
                  <a:ext cx="892968" cy="152400"/>
                </a:xfrm>
                <a:prstGeom prst="trapezoid">
                  <a:avLst>
                    <a:gd name="adj" fmla="val 625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Parallelogram 157"/>
                <p:cNvSpPr/>
                <p:nvPr/>
              </p:nvSpPr>
              <p:spPr>
                <a:xfrm rot="16200000" flipV="1">
                  <a:off x="3434377" y="2417938"/>
                  <a:ext cx="984254" cy="233009"/>
                </a:xfrm>
                <a:prstGeom prst="parallelogram">
                  <a:avLst>
                    <a:gd name="adj" fmla="val 6324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Freeform 158"/>
                <p:cNvSpPr/>
                <p:nvPr/>
              </p:nvSpPr>
              <p:spPr>
                <a:xfrm rot="10800000" flipH="1" flipV="1">
                  <a:off x="3810000" y="2286002"/>
                  <a:ext cx="664078"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sp>
          <p:nvSpPr>
            <p:cNvPr id="106" name="矩形 105"/>
            <p:cNvSpPr/>
            <p:nvPr/>
          </p:nvSpPr>
          <p:spPr>
            <a:xfrm>
              <a:off x="9120021" y="3178484"/>
              <a:ext cx="1463863" cy="338554"/>
            </a:xfrm>
            <a:prstGeom prst="rect">
              <a:avLst/>
            </a:prstGeom>
          </p:spPr>
          <p:txBody>
            <a:bodyPr wrap="none">
              <a:spAutoFit/>
            </a:bodyPr>
            <a:lstStyle/>
            <a:p>
              <a:pPr algn="ctr" defTabSz="609585"/>
              <a:r>
                <a:rPr lang="zh-CN" altLang="en-US" sz="1600" b="1" dirty="0" smtClean="0">
                  <a:solidFill>
                    <a:schemeClr val="tx1">
                      <a:lumMod val="85000"/>
                      <a:lumOff val="15000"/>
                    </a:schemeClr>
                  </a:solidFill>
                  <a:cs typeface="+mn-ea"/>
                  <a:sym typeface="+mn-lt"/>
                </a:rPr>
                <a:t>项目管理特色</a:t>
              </a:r>
              <a:endParaRPr lang="zh-CN" altLang="en-US" sz="1600" b="1" dirty="0">
                <a:solidFill>
                  <a:schemeClr val="tx1">
                    <a:lumMod val="85000"/>
                    <a:lumOff val="15000"/>
                  </a:schemeClr>
                </a:solidFill>
                <a:cs typeface="+mn-ea"/>
                <a:sym typeface="+mn-lt"/>
              </a:endParaRPr>
            </a:p>
          </p:txBody>
        </p:sp>
        <p:sp>
          <p:nvSpPr>
            <p:cNvPr id="107" name="矩形 106"/>
            <p:cNvSpPr/>
            <p:nvPr/>
          </p:nvSpPr>
          <p:spPr>
            <a:xfrm>
              <a:off x="8836289" y="3652126"/>
              <a:ext cx="2031325" cy="652486"/>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我们组将</a:t>
              </a:r>
              <a:r>
                <a:rPr lang="en-US" altLang="zh-CN" sz="1400" dirty="0" err="1">
                  <a:solidFill>
                    <a:schemeClr val="tx1">
                      <a:lumMod val="85000"/>
                      <a:lumOff val="15000"/>
                    </a:schemeClr>
                  </a:solidFill>
                  <a:cs typeface="+mn-ea"/>
                  <a:sym typeface="+mn-lt"/>
                </a:rPr>
                <a:t>github</a:t>
              </a:r>
              <a:r>
                <a:rPr lang="zh-CN" altLang="en-US" sz="1400" dirty="0">
                  <a:solidFill>
                    <a:schemeClr val="tx1">
                      <a:lumMod val="85000"/>
                      <a:lumOff val="15000"/>
                    </a:schemeClr>
                  </a:solidFill>
                  <a:cs typeface="+mn-ea"/>
                  <a:sym typeface="+mn-lt"/>
                </a:rPr>
                <a:t>作为代码的管理工具。</a:t>
              </a:r>
            </a:p>
          </p:txBody>
        </p:sp>
      </p:grpSp>
      <p:cxnSp>
        <p:nvCxnSpPr>
          <p:cNvPr id="55" name="直接连接符 39"/>
          <p:cNvCxnSpPr/>
          <p:nvPr/>
        </p:nvCxnSpPr>
        <p:spPr>
          <a:xfrm>
            <a:off x="833967" y="881081"/>
            <a:ext cx="10341186" cy="0"/>
          </a:xfrm>
          <a:prstGeom prst="line">
            <a:avLst/>
          </a:prstGeom>
          <a:ln>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167097" y="1173266"/>
            <a:ext cx="6340197" cy="400110"/>
          </a:xfrm>
          <a:prstGeom prst="rect">
            <a:avLst/>
          </a:prstGeom>
        </p:spPr>
        <p:txBody>
          <a:bodyPr wrap="none">
            <a:spAutoFit/>
          </a:bodyPr>
          <a:lstStyle/>
          <a:p>
            <a:pPr defTabSz="609585"/>
            <a:r>
              <a:rPr lang="zh-CN" altLang="en-US" sz="2000" b="1" dirty="0">
                <a:solidFill>
                  <a:schemeClr val="tx1">
                    <a:lumMod val="85000"/>
                    <a:lumOff val="15000"/>
                  </a:schemeClr>
                </a:solidFill>
                <a:cs typeface="+mn-ea"/>
                <a:sym typeface="+mn-lt"/>
              </a:rPr>
              <a:t>项目的业务特色、技术特色、协作特色、项目管理特色</a:t>
            </a:r>
          </a:p>
        </p:txBody>
      </p:sp>
      <p:sp>
        <p:nvSpPr>
          <p:cNvPr id="57" name="椭圆 56"/>
          <p:cNvSpPr/>
          <p:nvPr/>
        </p:nvSpPr>
        <p:spPr>
          <a:xfrm>
            <a:off x="840181" y="1267444"/>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6" name="组合 9"/>
          <p:cNvGrpSpPr/>
          <p:nvPr/>
        </p:nvGrpSpPr>
        <p:grpSpPr>
          <a:xfrm>
            <a:off x="909147" y="1974264"/>
            <a:ext cx="2147418" cy="4295692"/>
            <a:chOff x="909147" y="1974264"/>
            <a:chExt cx="2147418" cy="4295692"/>
          </a:xfrm>
        </p:grpSpPr>
        <p:grpSp>
          <p:nvGrpSpPr>
            <p:cNvPr id="67" name="Group 75"/>
            <p:cNvGrpSpPr/>
            <p:nvPr/>
          </p:nvGrpSpPr>
          <p:grpSpPr>
            <a:xfrm rot="5400000">
              <a:off x="1445983" y="1437428"/>
              <a:ext cx="1073745" cy="2147418"/>
              <a:chOff x="1120775" y="1730533"/>
              <a:chExt cx="664079" cy="1328114"/>
            </a:xfrm>
          </p:grpSpPr>
          <p:cxnSp>
            <p:nvCxnSpPr>
              <p:cNvPr id="73" name="Straight Connector 77"/>
              <p:cNvCxnSpPr/>
              <p:nvPr/>
            </p:nvCxnSpPr>
            <p:spPr>
              <a:xfrm rot="16200000" flipH="1">
                <a:off x="677858" y="2394590"/>
                <a:ext cx="1328114" cy="0"/>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74" name="Group 11"/>
              <p:cNvGrpSpPr/>
              <p:nvPr/>
            </p:nvGrpSpPr>
            <p:grpSpPr>
              <a:xfrm>
                <a:off x="1120775" y="1838325"/>
                <a:ext cx="664079" cy="1077920"/>
                <a:chOff x="3810000" y="1948650"/>
                <a:chExt cx="664079" cy="1077920"/>
              </a:xfrm>
            </p:grpSpPr>
            <p:sp>
              <p:nvSpPr>
                <p:cNvPr id="75" name="Trapezoid 95"/>
                <p:cNvSpPr/>
                <p:nvPr/>
              </p:nvSpPr>
              <p:spPr>
                <a:xfrm rot="5400000" flipH="1">
                  <a:off x="3665141" y="2318934"/>
                  <a:ext cx="892968" cy="152400"/>
                </a:xfrm>
                <a:prstGeom prst="trapezoid">
                  <a:avLst>
                    <a:gd name="adj" fmla="val 625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9" name="Parallelogram 96"/>
                <p:cNvSpPr/>
                <p:nvPr/>
              </p:nvSpPr>
              <p:spPr>
                <a:xfrm rot="16200000" flipV="1">
                  <a:off x="3434378" y="2417937"/>
                  <a:ext cx="984254" cy="233010"/>
                </a:xfrm>
                <a:prstGeom prst="parallelogram">
                  <a:avLst>
                    <a:gd name="adj" fmla="val 632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Freeform 97"/>
                <p:cNvSpPr/>
                <p:nvPr/>
              </p:nvSpPr>
              <p:spPr>
                <a:xfrm rot="10800000" flipH="1" flipV="1">
                  <a:off x="3810000" y="2286000"/>
                  <a:ext cx="664079"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sp>
          <p:nvSpPr>
            <p:cNvPr id="69" name="矩形 68"/>
            <p:cNvSpPr/>
            <p:nvPr/>
          </p:nvSpPr>
          <p:spPr>
            <a:xfrm>
              <a:off x="1422108" y="3183194"/>
              <a:ext cx="1005403" cy="338554"/>
            </a:xfrm>
            <a:prstGeom prst="rect">
              <a:avLst/>
            </a:prstGeom>
          </p:spPr>
          <p:txBody>
            <a:bodyPr wrap="none">
              <a:spAutoFit/>
            </a:bodyPr>
            <a:lstStyle/>
            <a:p>
              <a:pPr algn="ctr" defTabSz="609585"/>
              <a:r>
                <a:rPr lang="zh-CN" altLang="en-US" sz="1600" b="1" dirty="0" smtClean="0">
                  <a:solidFill>
                    <a:schemeClr val="tx1">
                      <a:lumMod val="85000"/>
                      <a:lumOff val="15000"/>
                    </a:schemeClr>
                  </a:solidFill>
                  <a:cs typeface="+mn-ea"/>
                  <a:sym typeface="+mn-lt"/>
                </a:rPr>
                <a:t>业务特色</a:t>
              </a:r>
              <a:endParaRPr lang="zh-CN" altLang="en-US" sz="1600" b="1" dirty="0">
                <a:solidFill>
                  <a:schemeClr val="tx1">
                    <a:lumMod val="85000"/>
                    <a:lumOff val="15000"/>
                  </a:schemeClr>
                </a:solidFill>
                <a:cs typeface="+mn-ea"/>
                <a:sym typeface="+mn-lt"/>
              </a:endParaRPr>
            </a:p>
          </p:txBody>
        </p:sp>
        <p:sp>
          <p:nvSpPr>
            <p:cNvPr id="70" name="矩形 69"/>
            <p:cNvSpPr/>
            <p:nvPr/>
          </p:nvSpPr>
          <p:spPr>
            <a:xfrm>
              <a:off x="973269" y="3656933"/>
              <a:ext cx="2031325" cy="261302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1 </a:t>
              </a:r>
              <a:r>
                <a:rPr lang="zh-CN" altLang="en-US" sz="1400" dirty="0">
                  <a:solidFill>
                    <a:schemeClr val="tx1">
                      <a:lumMod val="85000"/>
                      <a:lumOff val="15000"/>
                    </a:schemeClr>
                  </a:solidFill>
                  <a:cs typeface="+mn-ea"/>
                  <a:sym typeface="+mn-lt"/>
                </a:rPr>
                <a:t>强大的交互性 用户可以在新闻和话题下随心所欲地交流自己的想法，通过聊天系统用户之间更可以直接进行交流谈话</a:t>
              </a:r>
              <a:r>
                <a:rPr lang="zh-CN" altLang="en-US" sz="1400" dirty="0" smtClean="0">
                  <a:solidFill>
                    <a:schemeClr val="tx1">
                      <a:lumMod val="85000"/>
                      <a:lumOff val="15000"/>
                    </a:schemeClr>
                  </a:solidFill>
                  <a:cs typeface="+mn-ea"/>
                  <a:sym typeface="+mn-lt"/>
                </a:rPr>
                <a:t>。</a:t>
              </a:r>
            </a:p>
            <a:p>
              <a:pPr algn="just" defTabSz="609585">
                <a:lnSpc>
                  <a:spcPct val="130000"/>
                </a:lnSpc>
              </a:pPr>
              <a:r>
                <a:rPr lang="en-US" altLang="zh-CN" sz="1400" dirty="0" smtClean="0">
                  <a:solidFill>
                    <a:schemeClr val="tx1">
                      <a:lumMod val="85000"/>
                      <a:lumOff val="15000"/>
                    </a:schemeClr>
                  </a:solidFill>
                  <a:cs typeface="+mn-ea"/>
                  <a:sym typeface="+mn-lt"/>
                </a:rPr>
                <a:t>2 </a:t>
              </a:r>
              <a:r>
                <a:rPr lang="zh-CN" altLang="en-US" sz="1400" dirty="0">
                  <a:solidFill>
                    <a:schemeClr val="tx1">
                      <a:lumMod val="85000"/>
                      <a:lumOff val="15000"/>
                    </a:schemeClr>
                  </a:solidFill>
                  <a:cs typeface="+mn-ea"/>
                  <a:sym typeface="+mn-lt"/>
                </a:rPr>
                <a:t>数据检索性高 用户可以通过关键字搜索自己感兴趣的新闻或话题。</a:t>
              </a:r>
            </a:p>
          </p:txBody>
        </p:sp>
      </p:grpSp>
      <p:sp>
        <p:nvSpPr>
          <p:cNvPr id="81" name="文本框 80"/>
          <p:cNvSpPr txBox="1"/>
          <p:nvPr/>
        </p:nvSpPr>
        <p:spPr>
          <a:xfrm>
            <a:off x="1551675" y="2232469"/>
            <a:ext cx="383438" cy="523220"/>
          </a:xfrm>
          <a:prstGeom prst="rect">
            <a:avLst/>
          </a:prstGeom>
          <a:noFill/>
        </p:spPr>
        <p:txBody>
          <a:bodyPr wrap="none" rtlCol="0">
            <a:spAutoFit/>
          </a:bodyPr>
          <a:lstStyle/>
          <a:p>
            <a:r>
              <a:rPr lang="en-US" altLang="zh-CN" sz="2800" b="1" dirty="0">
                <a:cs typeface="+mn-ea"/>
                <a:sym typeface="+mn-lt"/>
              </a:rPr>
              <a:t>1</a:t>
            </a:r>
            <a:endParaRPr lang="zh-CN" altLang="en-US" sz="2800" b="1" dirty="0">
              <a:cs typeface="+mn-ea"/>
              <a:sym typeface="+mn-lt"/>
            </a:endParaRPr>
          </a:p>
        </p:txBody>
      </p:sp>
      <p:sp>
        <p:nvSpPr>
          <p:cNvPr id="88" name="文本框 87"/>
          <p:cNvSpPr txBox="1"/>
          <p:nvPr/>
        </p:nvSpPr>
        <p:spPr>
          <a:xfrm>
            <a:off x="4202062" y="2232469"/>
            <a:ext cx="383438" cy="523220"/>
          </a:xfrm>
          <a:prstGeom prst="rect">
            <a:avLst/>
          </a:prstGeom>
          <a:noFill/>
        </p:spPr>
        <p:txBody>
          <a:bodyPr wrap="none" rtlCol="0">
            <a:spAutoFit/>
          </a:bodyPr>
          <a:lstStyle/>
          <a:p>
            <a:r>
              <a:rPr lang="en-US" altLang="zh-CN" sz="2800" b="1" smtClean="0">
                <a:solidFill>
                  <a:schemeClr val="bg1"/>
                </a:solidFill>
                <a:cs typeface="+mn-ea"/>
                <a:sym typeface="+mn-lt"/>
              </a:rPr>
              <a:t>2</a:t>
            </a:r>
            <a:endParaRPr lang="zh-CN" altLang="en-US" sz="2800" b="1" dirty="0">
              <a:solidFill>
                <a:schemeClr val="bg1"/>
              </a:solidFill>
              <a:cs typeface="+mn-ea"/>
              <a:sym typeface="+mn-lt"/>
            </a:endParaRPr>
          </a:p>
        </p:txBody>
      </p:sp>
      <p:sp>
        <p:nvSpPr>
          <p:cNvPr id="89" name="文本框 88"/>
          <p:cNvSpPr txBox="1"/>
          <p:nvPr/>
        </p:nvSpPr>
        <p:spPr>
          <a:xfrm>
            <a:off x="6848372" y="2200348"/>
            <a:ext cx="383438" cy="523220"/>
          </a:xfrm>
          <a:prstGeom prst="rect">
            <a:avLst/>
          </a:prstGeom>
          <a:noFill/>
        </p:spPr>
        <p:txBody>
          <a:bodyPr wrap="none" rtlCol="0">
            <a:spAutoFit/>
          </a:bodyPr>
          <a:lstStyle/>
          <a:p>
            <a:r>
              <a:rPr lang="en-US" altLang="zh-CN" sz="2800" b="1" smtClean="0">
                <a:solidFill>
                  <a:schemeClr val="bg1"/>
                </a:solidFill>
                <a:cs typeface="+mn-ea"/>
                <a:sym typeface="+mn-lt"/>
              </a:rPr>
              <a:t>3</a:t>
            </a:r>
            <a:endParaRPr lang="zh-CN" altLang="en-US" sz="2800" b="1" dirty="0">
              <a:solidFill>
                <a:schemeClr val="bg1"/>
              </a:solidFill>
              <a:cs typeface="+mn-ea"/>
              <a:sym typeface="+mn-lt"/>
            </a:endParaRPr>
          </a:p>
        </p:txBody>
      </p:sp>
      <p:sp>
        <p:nvSpPr>
          <p:cNvPr id="90" name="文本框 89"/>
          <p:cNvSpPr txBox="1"/>
          <p:nvPr/>
        </p:nvSpPr>
        <p:spPr>
          <a:xfrm>
            <a:off x="9498585" y="2200348"/>
            <a:ext cx="383438" cy="523220"/>
          </a:xfrm>
          <a:prstGeom prst="rect">
            <a:avLst/>
          </a:prstGeom>
          <a:noFill/>
        </p:spPr>
        <p:txBody>
          <a:bodyPr wrap="none" rtlCol="0">
            <a:spAutoFit/>
          </a:bodyPr>
          <a:lstStyle/>
          <a:p>
            <a:r>
              <a:rPr lang="en-US" altLang="zh-CN" sz="2800" b="1" dirty="0" smtClean="0">
                <a:solidFill>
                  <a:schemeClr val="bg1"/>
                </a:solidFill>
                <a:cs typeface="+mn-ea"/>
                <a:sym typeface="+mn-lt"/>
              </a:rPr>
              <a:t>4</a:t>
            </a:r>
            <a:endParaRPr lang="zh-CN" altLang="en-US" sz="2800" b="1" dirty="0">
              <a:solidFill>
                <a:schemeClr val="bg1"/>
              </a:solidFill>
              <a:cs typeface="+mn-ea"/>
              <a:sym typeface="+mn-lt"/>
            </a:endParaRPr>
          </a:p>
        </p:txBody>
      </p:sp>
    </p:spTree>
    <p:extLst>
      <p:ext uri="{BB962C8B-B14F-4D97-AF65-F5344CB8AC3E}">
        <p14:creationId xmlns:p14="http://schemas.microsoft.com/office/powerpoint/2010/main" val="201702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2</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smtClean="0">
                <a:cs typeface="+mn-ea"/>
                <a:sym typeface="+mn-lt"/>
              </a:rPr>
              <a:t>团队分工</a:t>
            </a:r>
            <a:endParaRPr lang="zh-CN" altLang="en-US" dirty="0">
              <a:cs typeface="+mn-ea"/>
              <a:sym typeface="+mn-lt"/>
            </a:endParaRPr>
          </a:p>
        </p:txBody>
      </p:sp>
    </p:spTree>
    <p:extLst>
      <p:ext uri="{BB962C8B-B14F-4D97-AF65-F5344CB8AC3E}">
        <p14:creationId xmlns:p14="http://schemas.microsoft.com/office/powerpoint/2010/main" val="26616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2">
      <a:dk1>
        <a:srgbClr val="000000"/>
      </a:dk1>
      <a:lt1>
        <a:srgbClr val="FFFFFF"/>
      </a:lt1>
      <a:dk2>
        <a:srgbClr val="010101"/>
      </a:dk2>
      <a:lt2>
        <a:srgbClr val="FFFFFF"/>
      </a:lt2>
      <a:accent1>
        <a:srgbClr val="FFC000"/>
      </a:accent1>
      <a:accent2>
        <a:srgbClr val="B2A32B"/>
      </a:accent2>
      <a:accent3>
        <a:srgbClr val="6EA8CC"/>
      </a:accent3>
      <a:accent4>
        <a:srgbClr val="BDE6FF"/>
      </a:accent4>
      <a:accent5>
        <a:srgbClr val="000000"/>
      </a:accent5>
      <a:accent6>
        <a:srgbClr val="FFE93D"/>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TotalTime>
  <Words>1365</Words>
  <Application>Microsoft Office PowerPoint</Application>
  <PresentationFormat>宽屏</PresentationFormat>
  <Paragraphs>208</Paragraphs>
  <Slides>39</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39</vt:i4>
      </vt:variant>
    </vt:vector>
  </HeadingPairs>
  <TitlesOfParts>
    <vt:vector size="48" baseType="lpstr">
      <vt:lpstr>等线</vt:lpstr>
      <vt:lpstr>宋体</vt:lpstr>
      <vt:lpstr>微软雅黑</vt:lpstr>
      <vt:lpstr>Arial</vt:lpstr>
      <vt:lpstr>Calibri</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张茗帅</cp:lastModifiedBy>
  <cp:revision>100</cp:revision>
  <dcterms:created xsi:type="dcterms:W3CDTF">2015-08-18T02:51:41Z</dcterms:created>
  <dcterms:modified xsi:type="dcterms:W3CDTF">2016-12-13T05:26:40Z</dcterms:modified>
  <cp:category/>
</cp:coreProperties>
</file>